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6858000" type="screen4x3"/>
  <p:notesSz cx="6858000" cy="9144000"/>
  <p:defaultTextStyle>
    <a:lvl1pPr>
      <a:defRPr>
        <a:latin typeface="+mn-lt"/>
        <a:ea typeface="+mn-ea"/>
        <a:cs typeface="+mn-cs"/>
        <a:sym typeface="Helvetica"/>
      </a:defRPr>
    </a:lvl1pPr>
    <a:lvl2pPr>
      <a:defRPr>
        <a:latin typeface="+mn-lt"/>
        <a:ea typeface="+mn-ea"/>
        <a:cs typeface="+mn-cs"/>
        <a:sym typeface="Helvetica"/>
      </a:defRPr>
    </a:lvl2pPr>
    <a:lvl3pPr>
      <a:defRPr>
        <a:latin typeface="+mn-lt"/>
        <a:ea typeface="+mn-ea"/>
        <a:cs typeface="+mn-cs"/>
        <a:sym typeface="Helvetica"/>
      </a:defRPr>
    </a:lvl3pPr>
    <a:lvl4pPr>
      <a:defRPr>
        <a:latin typeface="+mn-lt"/>
        <a:ea typeface="+mn-ea"/>
        <a:cs typeface="+mn-cs"/>
        <a:sym typeface="Helvetica"/>
      </a:defRPr>
    </a:lvl4pPr>
    <a:lvl5pPr>
      <a:defRPr>
        <a:latin typeface="+mn-lt"/>
        <a:ea typeface="+mn-ea"/>
        <a:cs typeface="+mn-cs"/>
        <a:sym typeface="Helvetica"/>
      </a:defRPr>
    </a:lvl5pPr>
    <a:lvl6pPr>
      <a:defRPr>
        <a:latin typeface="+mn-lt"/>
        <a:ea typeface="+mn-ea"/>
        <a:cs typeface="+mn-cs"/>
        <a:sym typeface="Helvetica"/>
      </a:defRPr>
    </a:lvl6pPr>
    <a:lvl7pPr>
      <a:defRPr>
        <a:latin typeface="+mn-lt"/>
        <a:ea typeface="+mn-ea"/>
        <a:cs typeface="+mn-cs"/>
        <a:sym typeface="Helvetica"/>
      </a:defRPr>
    </a:lvl7pPr>
    <a:lvl8pPr>
      <a:defRPr>
        <a:latin typeface="+mn-lt"/>
        <a:ea typeface="+mn-ea"/>
        <a:cs typeface="+mn-cs"/>
        <a:sym typeface="Helvetica"/>
      </a:defRPr>
    </a:lvl8pPr>
    <a:lvl9pPr>
      <a:defRPr>
        <a:latin typeface="+mn-lt"/>
        <a:ea typeface="+mn-ea"/>
        <a:cs typeface="+mn-cs"/>
        <a:sym typeface="Helvetica"/>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Ref idx="min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FD7E7"/>
          </a:solidFill>
        </a:fill>
      </a:tcStyle>
    </a:wholeTbl>
    <a:band2H>
      <a:tcTxStyle/>
      <a:tcStyle>
        <a:tcBdr/>
        <a:fill>
          <a:solidFill>
            <a:srgbClr val="E8ECF4"/>
          </a:solidFill>
        </a:fill>
      </a:tcStyle>
    </a:band2H>
    <a:firstCol>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firstCol>
    <a:la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lastRow>
    <a:fir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firstRow>
  </a:tblStyle>
  <a:tblStyle styleId="{C7B018BB-80A7-4F77-B60F-C8B233D01FF8}" styleName="">
    <a:tblBg/>
    <a:wholeTbl>
      <a:tcTxStyle b="on" i="on">
        <a:fontRef idx="min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FD7E7"/>
          </a:solidFill>
        </a:fill>
      </a:tcStyle>
    </a:wholeTbl>
    <a:band2H>
      <a:tcTxStyle/>
      <a:tcStyle>
        <a:tcBdr/>
        <a:fill>
          <a:solidFill>
            <a:srgbClr val="E8ECF4"/>
          </a:solidFill>
        </a:fill>
      </a:tcStyle>
    </a:band2H>
    <a:firstCol>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firstCol>
    <a:la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lastRow>
    <a:fir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firstRow>
  </a:tblStyle>
  <a:tblStyle styleId="{EEE7283C-3CF3-47DC-8721-378D4A62B228}" styleName="">
    <a:tblBg/>
    <a:wholeTbl>
      <a:tcTxStyle b="on" i="on">
        <a:fontRef idx="min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EE7D0"/>
          </a:solidFill>
        </a:fill>
      </a:tcStyle>
    </a:wholeTbl>
    <a:band2H>
      <a:tcTxStyle/>
      <a:tcStyle>
        <a:tcBdr/>
        <a:fill>
          <a:solidFill>
            <a:srgbClr val="EFF3E9"/>
          </a:solidFill>
        </a:fill>
      </a:tcStyle>
    </a:band2H>
    <a:firstCol>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BBB59"/>
          </a:solidFill>
        </a:fill>
      </a:tcStyle>
    </a:firstCol>
    <a:la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BBB59"/>
          </a:solidFill>
        </a:fill>
      </a:tcStyle>
    </a:lastRow>
    <a:fir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BBB59"/>
          </a:solidFill>
        </a:fill>
      </a:tcStyle>
    </a:firstRow>
  </a:tblStyle>
  <a:tblStyle styleId="{CF821DB8-F4EB-4A41-A1BA-3FCAFE7338EE}" styleName="">
    <a:tblBg/>
    <a:wholeTbl>
      <a:tcTxStyle b="on" i="on">
        <a:fontRef idx="min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CDCCE"/>
          </a:solidFill>
        </a:fill>
      </a:tcStyle>
    </a:wholeTbl>
    <a:band2H>
      <a:tcTxStyle/>
      <a:tcStyle>
        <a:tcBdr/>
        <a:fill>
          <a:solidFill>
            <a:srgbClr val="FDEEE8"/>
          </a:solidFill>
        </a:fill>
      </a:tcStyle>
    </a:band2H>
    <a:firstCol>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79646"/>
          </a:solidFill>
        </a:fill>
      </a:tcStyle>
    </a:firstCol>
    <a:la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79646"/>
          </a:solidFill>
        </a:fill>
      </a:tcStyle>
    </a:lastRow>
    <a:fir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79646"/>
          </a:solidFill>
        </a:fill>
      </a:tcStyle>
    </a:firstRow>
  </a:tblStyle>
  <a:tblStyle styleId="{33BA23B1-9221-436E-865A-0063620EA4FD}" styleName="">
    <a:tblBg/>
    <a:wholeTbl>
      <a:tcTxStyle b="on" i="on">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n">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4F81BD"/>
          </a:solidFill>
        </a:fill>
      </a:tcStyle>
    </a:firstCol>
    <a:lastRow>
      <a:tcTxStyle b="on" i="on">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4F81BD"/>
          </a:solidFill>
        </a:fill>
      </a:tcStyle>
    </a:firstRow>
  </a:tblStyle>
  <a:tblStyle styleId="{2708684C-4D16-4618-839F-0558EEFCDFE6}" styleName="">
    <a:tblBg/>
    <a:wholeTbl>
      <a:tcTxStyle b="on" i="on">
        <a:fontRef idx="min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a:tcStyle>
        <a:tcBdr/>
        <a:fill>
          <a:solidFill>
            <a:srgbClr val="E6E6E6"/>
          </a:solidFill>
        </a:fill>
      </a:tcStyle>
    </a:band2H>
    <a:firstCol>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22" d="100"/>
          <a:sy n="122" d="100"/>
        </p:scale>
        <p:origin x="-1302"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5" name="Shape 115"/>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116" name="Shape 116"/>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44996588"/>
      </p:ext>
    </p:extLst>
  </p:cSld>
  <p:clrMap bg1="lt1" tx1="dk1" bg2="lt2" tx2="dk2" accent1="accent1" accent2="accent2" accent3="accent3" accent4="accent4" accent5="accent5" accent6="accent6" hlink="hlink" folHlink="folHlink"/>
  <p:notesStyle>
    <a:lvl1pPr defTabSz="457200">
      <a:lnSpc>
        <a:spcPct val="125000"/>
      </a:lnSpc>
      <a:defRPr sz="2400">
        <a:latin typeface="+mj-lt"/>
        <a:ea typeface="+mj-ea"/>
        <a:cs typeface="+mj-cs"/>
        <a:sym typeface="Avenir Roman"/>
      </a:defRPr>
    </a:lvl1pPr>
    <a:lvl2pPr indent="228600" defTabSz="457200">
      <a:lnSpc>
        <a:spcPct val="125000"/>
      </a:lnSpc>
      <a:defRPr sz="2400">
        <a:latin typeface="+mj-lt"/>
        <a:ea typeface="+mj-ea"/>
        <a:cs typeface="+mj-cs"/>
        <a:sym typeface="Avenir Roman"/>
      </a:defRPr>
    </a:lvl2pPr>
    <a:lvl3pPr indent="457200" defTabSz="457200">
      <a:lnSpc>
        <a:spcPct val="125000"/>
      </a:lnSpc>
      <a:defRPr sz="2400">
        <a:latin typeface="+mj-lt"/>
        <a:ea typeface="+mj-ea"/>
        <a:cs typeface="+mj-cs"/>
        <a:sym typeface="Avenir Roman"/>
      </a:defRPr>
    </a:lvl3pPr>
    <a:lvl4pPr indent="685800" defTabSz="457200">
      <a:lnSpc>
        <a:spcPct val="125000"/>
      </a:lnSpc>
      <a:defRPr sz="2400">
        <a:latin typeface="+mj-lt"/>
        <a:ea typeface="+mj-ea"/>
        <a:cs typeface="+mj-cs"/>
        <a:sym typeface="Avenir Roman"/>
      </a:defRPr>
    </a:lvl4pPr>
    <a:lvl5pPr indent="914400" defTabSz="457200">
      <a:lnSpc>
        <a:spcPct val="125000"/>
      </a:lnSpc>
      <a:defRPr sz="2400">
        <a:latin typeface="+mj-lt"/>
        <a:ea typeface="+mj-ea"/>
        <a:cs typeface="+mj-cs"/>
        <a:sym typeface="Avenir Roman"/>
      </a:defRPr>
    </a:lvl5pPr>
    <a:lvl6pPr indent="1143000" defTabSz="457200">
      <a:lnSpc>
        <a:spcPct val="125000"/>
      </a:lnSpc>
      <a:defRPr sz="2400">
        <a:latin typeface="+mj-lt"/>
        <a:ea typeface="+mj-ea"/>
        <a:cs typeface="+mj-cs"/>
        <a:sym typeface="Avenir Roman"/>
      </a:defRPr>
    </a:lvl6pPr>
    <a:lvl7pPr indent="1371600" defTabSz="457200">
      <a:lnSpc>
        <a:spcPct val="125000"/>
      </a:lnSpc>
      <a:defRPr sz="2400">
        <a:latin typeface="+mj-lt"/>
        <a:ea typeface="+mj-ea"/>
        <a:cs typeface="+mj-cs"/>
        <a:sym typeface="Avenir Roman"/>
      </a:defRPr>
    </a:lvl7pPr>
    <a:lvl8pPr indent="1600200" defTabSz="457200">
      <a:lnSpc>
        <a:spcPct val="125000"/>
      </a:lnSpc>
      <a:defRPr sz="2400">
        <a:latin typeface="+mj-lt"/>
        <a:ea typeface="+mj-ea"/>
        <a:cs typeface="+mj-cs"/>
        <a:sym typeface="Avenir Roman"/>
      </a:defRPr>
    </a:lvl8pPr>
    <a:lvl9pPr indent="1828800" defTabSz="457200">
      <a:lnSpc>
        <a:spcPct val="125000"/>
      </a:lnSpc>
      <a:defRPr sz="2400">
        <a:latin typeface="+mj-lt"/>
        <a:ea typeface="+mj-ea"/>
        <a:cs typeface="+mj-cs"/>
        <a:sym typeface="Avenir Roman"/>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Титульный слайд">
    <p:spTree>
      <p:nvGrpSpPr>
        <p:cNvPr id="1" name=""/>
        <p:cNvGrpSpPr/>
        <p:nvPr/>
      </p:nvGrpSpPr>
      <p:grpSpPr>
        <a:xfrm>
          <a:off x="0" y="0"/>
          <a:ext cx="0" cy="0"/>
          <a:chOff x="0" y="0"/>
          <a:chExt cx="0" cy="0"/>
        </a:xfrm>
      </p:grpSpPr>
      <p:sp>
        <p:nvSpPr>
          <p:cNvPr id="6" name="Shape 6"/>
          <p:cNvSpPr>
            <a:spLocks noGrp="1"/>
          </p:cNvSpPr>
          <p:nvPr>
            <p:ph type="title"/>
          </p:nvPr>
        </p:nvSpPr>
        <p:spPr>
          <a:xfrm>
            <a:off x="685800" y="1844675"/>
            <a:ext cx="7772400" cy="2041525"/>
          </a:xfrm>
          <a:prstGeom prst="rect">
            <a:avLst/>
          </a:prstGeom>
        </p:spPr>
        <p:txBody>
          <a:bodyPr/>
          <a:lstStyle/>
          <a:p>
            <a:pPr lvl="0">
              <a:defRPr sz="1800"/>
            </a:pPr>
            <a:r>
              <a:rPr sz="4400"/>
              <a:t>Текст заголовка</a:t>
            </a:r>
          </a:p>
        </p:txBody>
      </p:sp>
      <p:sp>
        <p:nvSpPr>
          <p:cNvPr id="7" name="Shape 7"/>
          <p:cNvSpPr>
            <a:spLocks noGrp="1"/>
          </p:cNvSpPr>
          <p:nvPr>
            <p:ph type="body" idx="1"/>
          </p:nvPr>
        </p:nvSpPr>
        <p:spPr>
          <a:xfrm>
            <a:off x="1371600" y="3886200"/>
            <a:ext cx="6400800" cy="2971800"/>
          </a:xfrm>
          <a:prstGeom prst="rect">
            <a:avLst/>
          </a:prstGeom>
        </p:spPr>
        <p:txBody>
          <a:bodyPr/>
          <a:lstStyle>
            <a:lvl1pPr marL="0" indent="0" algn="ctr">
              <a:buSzTx/>
              <a:buFontTx/>
              <a:buNone/>
              <a:defRPr>
                <a:solidFill>
                  <a:srgbClr val="888888"/>
                </a:solidFill>
              </a:defRPr>
            </a:lvl1pPr>
            <a:lvl2pPr algn="ctr">
              <a:buFontTx/>
              <a:defRPr>
                <a:solidFill>
                  <a:srgbClr val="888888"/>
                </a:solidFill>
              </a:defRPr>
            </a:lvl2pPr>
            <a:lvl3pPr algn="ctr">
              <a:buFontTx/>
              <a:defRPr>
                <a:solidFill>
                  <a:srgbClr val="888888"/>
                </a:solidFill>
              </a:defRPr>
            </a:lvl3pPr>
            <a:lvl4pPr algn="ctr">
              <a:buFontTx/>
              <a:defRPr>
                <a:solidFill>
                  <a:srgbClr val="888888"/>
                </a:solidFill>
              </a:defRPr>
            </a:lvl4pPr>
            <a:lvl5pPr algn="ctr">
              <a:buFontTx/>
              <a:defRPr>
                <a:solidFill>
                  <a:srgbClr val="888888"/>
                </a:solidFill>
              </a:defRPr>
            </a:lvl5pPr>
          </a:lstStyle>
          <a:p>
            <a:pPr lvl="0">
              <a:defRPr sz="1800">
                <a:solidFill>
                  <a:srgbClr val="000000"/>
                </a:solidFill>
              </a:defRPr>
            </a:pPr>
            <a:r>
              <a:rPr sz="3200">
                <a:solidFill>
                  <a:srgbClr val="888888"/>
                </a:solidFill>
              </a:rPr>
              <a:t>Уровень текста 1</a:t>
            </a:r>
          </a:p>
          <a:p>
            <a:pPr lvl="1">
              <a:defRPr sz="1800">
                <a:solidFill>
                  <a:srgbClr val="000000"/>
                </a:solidFill>
              </a:defRPr>
            </a:pPr>
            <a:r>
              <a:rPr sz="3200">
                <a:solidFill>
                  <a:srgbClr val="888888"/>
                </a:solidFill>
              </a:rPr>
              <a:t>Уровень текста 2</a:t>
            </a:r>
          </a:p>
          <a:p>
            <a:pPr lvl="2">
              <a:defRPr sz="1800">
                <a:solidFill>
                  <a:srgbClr val="000000"/>
                </a:solidFill>
              </a:defRPr>
            </a:pPr>
            <a:r>
              <a:rPr sz="3200">
                <a:solidFill>
                  <a:srgbClr val="888888"/>
                </a:solidFill>
              </a:rPr>
              <a:t>Уровень текста 3</a:t>
            </a:r>
          </a:p>
          <a:p>
            <a:pPr lvl="3">
              <a:defRPr sz="1800">
                <a:solidFill>
                  <a:srgbClr val="000000"/>
                </a:solidFill>
              </a:defRPr>
            </a:pPr>
            <a:r>
              <a:rPr sz="3200">
                <a:solidFill>
                  <a:srgbClr val="888888"/>
                </a:solidFill>
              </a:rPr>
              <a:t>Уровень текста 4</a:t>
            </a:r>
          </a:p>
          <a:p>
            <a:pPr lvl="4">
              <a:defRPr sz="1800">
                <a:solidFill>
                  <a:srgbClr val="000000"/>
                </a:solidFill>
              </a:defRPr>
            </a:pPr>
            <a:r>
              <a:rPr sz="3200">
                <a:solidFill>
                  <a:srgbClr val="888888"/>
                </a:solidFill>
              </a:rPr>
              <a:t>Уровень текста 5</a:t>
            </a:r>
          </a:p>
        </p:txBody>
      </p:sp>
      <p:sp>
        <p:nvSpPr>
          <p:cNvPr id="8" name="Shape 8"/>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Заголовок и вертикальный текст">
    <p:spTree>
      <p:nvGrpSpPr>
        <p:cNvPr id="1" name=""/>
        <p:cNvGrpSpPr/>
        <p:nvPr/>
      </p:nvGrpSpPr>
      <p:grpSpPr>
        <a:xfrm>
          <a:off x="0" y="0"/>
          <a:ext cx="0" cy="0"/>
          <a:chOff x="0" y="0"/>
          <a:chExt cx="0" cy="0"/>
        </a:xfrm>
      </p:grpSpPr>
      <p:sp>
        <p:nvSpPr>
          <p:cNvPr id="39" name="Shape 39"/>
          <p:cNvSpPr>
            <a:spLocks noGrp="1"/>
          </p:cNvSpPr>
          <p:nvPr>
            <p:ph type="title"/>
          </p:nvPr>
        </p:nvSpPr>
        <p:spPr>
          <a:prstGeom prst="rect">
            <a:avLst/>
          </a:prstGeom>
        </p:spPr>
        <p:txBody>
          <a:bodyPr/>
          <a:lstStyle/>
          <a:p>
            <a:pPr lvl="0">
              <a:defRPr sz="1800"/>
            </a:pPr>
            <a:r>
              <a:rPr sz="4400"/>
              <a:t>Текст заголовка</a:t>
            </a:r>
          </a:p>
        </p:txBody>
      </p:sp>
      <p:sp>
        <p:nvSpPr>
          <p:cNvPr id="40" name="Shape 40"/>
          <p:cNvSpPr>
            <a:spLocks noGrp="1"/>
          </p:cNvSpPr>
          <p:nvPr>
            <p:ph type="body" idx="1"/>
          </p:nvPr>
        </p:nvSpPr>
        <p:spPr>
          <a:prstGeom prst="rect">
            <a:avLst/>
          </a:prstGeom>
        </p:spPr>
        <p:txBody>
          <a:bodyPr/>
          <a:lstStyle/>
          <a:p>
            <a:pPr lvl="0">
              <a:defRPr sz="1800"/>
            </a:pPr>
            <a:r>
              <a:rPr sz="3200"/>
              <a:t>Уровень текста 1</a:t>
            </a:r>
          </a:p>
          <a:p>
            <a:pPr lvl="1">
              <a:defRPr sz="1800"/>
            </a:pPr>
            <a:r>
              <a:rPr sz="3200"/>
              <a:t>Уровень текста 2</a:t>
            </a:r>
          </a:p>
          <a:p>
            <a:pPr lvl="2">
              <a:defRPr sz="1800"/>
            </a:pPr>
            <a:r>
              <a:rPr sz="3200"/>
              <a:t>Уровень текста 3</a:t>
            </a:r>
          </a:p>
          <a:p>
            <a:pPr lvl="3">
              <a:defRPr sz="1800"/>
            </a:pPr>
            <a:r>
              <a:rPr sz="3200"/>
              <a:t>Уровень текста 4</a:t>
            </a:r>
          </a:p>
          <a:p>
            <a:pPr lvl="4">
              <a:defRPr sz="1800"/>
            </a:pPr>
            <a:r>
              <a:rPr sz="3200"/>
              <a:t>Уровень текста 5</a:t>
            </a:r>
          </a:p>
        </p:txBody>
      </p:sp>
      <p:sp>
        <p:nvSpPr>
          <p:cNvPr id="41" name="Shape 41"/>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Вертикальный заголовок и текст">
    <p:spTree>
      <p:nvGrpSpPr>
        <p:cNvPr id="1" name=""/>
        <p:cNvGrpSpPr/>
        <p:nvPr/>
      </p:nvGrpSpPr>
      <p:grpSpPr>
        <a:xfrm>
          <a:off x="0" y="0"/>
          <a:ext cx="0" cy="0"/>
          <a:chOff x="0" y="0"/>
          <a:chExt cx="0" cy="0"/>
        </a:xfrm>
      </p:grpSpPr>
      <p:sp>
        <p:nvSpPr>
          <p:cNvPr id="43" name="Shape 43"/>
          <p:cNvSpPr>
            <a:spLocks noGrp="1"/>
          </p:cNvSpPr>
          <p:nvPr>
            <p:ph type="title"/>
          </p:nvPr>
        </p:nvSpPr>
        <p:spPr>
          <a:xfrm>
            <a:off x="6629400" y="0"/>
            <a:ext cx="2057400" cy="6400802"/>
          </a:xfrm>
          <a:prstGeom prst="rect">
            <a:avLst/>
          </a:prstGeom>
        </p:spPr>
        <p:txBody>
          <a:bodyPr/>
          <a:lstStyle/>
          <a:p>
            <a:pPr lvl="0">
              <a:defRPr sz="1800"/>
            </a:pPr>
            <a:r>
              <a:rPr sz="4400"/>
              <a:t>Текст заголовка</a:t>
            </a:r>
          </a:p>
        </p:txBody>
      </p:sp>
      <p:sp>
        <p:nvSpPr>
          <p:cNvPr id="44" name="Shape 44"/>
          <p:cNvSpPr>
            <a:spLocks noGrp="1"/>
          </p:cNvSpPr>
          <p:nvPr>
            <p:ph type="body" idx="1"/>
          </p:nvPr>
        </p:nvSpPr>
        <p:spPr>
          <a:xfrm>
            <a:off x="457200" y="274638"/>
            <a:ext cx="6019800" cy="6583365"/>
          </a:xfrm>
          <a:prstGeom prst="rect">
            <a:avLst/>
          </a:prstGeom>
        </p:spPr>
        <p:txBody>
          <a:bodyPr/>
          <a:lstStyle/>
          <a:p>
            <a:pPr lvl="0">
              <a:defRPr sz="1800"/>
            </a:pPr>
            <a:r>
              <a:rPr sz="3200"/>
              <a:t>Уровень текста 1</a:t>
            </a:r>
          </a:p>
          <a:p>
            <a:pPr lvl="1">
              <a:defRPr sz="1800"/>
            </a:pPr>
            <a:r>
              <a:rPr sz="3200"/>
              <a:t>Уровень текста 2</a:t>
            </a:r>
          </a:p>
          <a:p>
            <a:pPr lvl="2">
              <a:defRPr sz="1800"/>
            </a:pPr>
            <a:r>
              <a:rPr sz="3200"/>
              <a:t>Уровень текста 3</a:t>
            </a:r>
          </a:p>
          <a:p>
            <a:pPr lvl="3">
              <a:defRPr sz="1800"/>
            </a:pPr>
            <a:r>
              <a:rPr sz="3200"/>
              <a:t>Уровень текста 4</a:t>
            </a:r>
          </a:p>
          <a:p>
            <a:pPr lvl="4">
              <a:defRPr sz="1800"/>
            </a:pPr>
            <a:r>
              <a:rPr sz="3200"/>
              <a:t>Уровень текста 5</a:t>
            </a:r>
          </a:p>
        </p:txBody>
      </p:sp>
      <p:sp>
        <p:nvSpPr>
          <p:cNvPr id="45" name="Shape 45"/>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olo e contenuto">
    <p:spTree>
      <p:nvGrpSpPr>
        <p:cNvPr id="1" name=""/>
        <p:cNvGrpSpPr/>
        <p:nvPr/>
      </p:nvGrpSpPr>
      <p:grpSpPr>
        <a:xfrm>
          <a:off x="0" y="0"/>
          <a:ext cx="0" cy="0"/>
          <a:chOff x="0" y="0"/>
          <a:chExt cx="0" cy="0"/>
        </a:xfrm>
      </p:grpSpPr>
      <p:sp>
        <p:nvSpPr>
          <p:cNvPr id="47" name="Shape 47"/>
          <p:cNvSpPr>
            <a:spLocks noGrp="1"/>
          </p:cNvSpPr>
          <p:nvPr>
            <p:ph type="title"/>
          </p:nvPr>
        </p:nvSpPr>
        <p:spPr>
          <a:prstGeom prst="rect">
            <a:avLst/>
          </a:prstGeom>
        </p:spPr>
        <p:txBody>
          <a:bodyPr lIns="0" tIns="0" rIns="0" bIns="0"/>
          <a:lstStyle>
            <a:lvl1pPr defTabSz="457200">
              <a:defRPr>
                <a:solidFill>
                  <a:srgbClr val="800000"/>
                </a:solidFill>
                <a:latin typeface="Gill Sans MT"/>
                <a:ea typeface="Gill Sans MT"/>
                <a:cs typeface="Gill Sans MT"/>
                <a:sym typeface="Gill Sans MT"/>
              </a:defRPr>
            </a:lvl1pPr>
          </a:lstStyle>
          <a:p>
            <a:pPr lvl="0">
              <a:defRPr sz="1800">
                <a:solidFill>
                  <a:srgbClr val="000000"/>
                </a:solidFill>
              </a:defRPr>
            </a:pPr>
            <a:r>
              <a:rPr sz="4400">
                <a:solidFill>
                  <a:srgbClr val="800000"/>
                </a:solidFill>
              </a:rPr>
              <a:t>Текст заголовка</a:t>
            </a:r>
          </a:p>
        </p:txBody>
      </p:sp>
      <p:sp>
        <p:nvSpPr>
          <p:cNvPr id="48" name="Shape 48"/>
          <p:cNvSpPr>
            <a:spLocks noGrp="1"/>
          </p:cNvSpPr>
          <p:nvPr>
            <p:ph type="body" idx="1"/>
          </p:nvPr>
        </p:nvSpPr>
        <p:spPr>
          <a:prstGeom prst="rect">
            <a:avLst/>
          </a:prstGeom>
        </p:spPr>
        <p:txBody>
          <a:bodyPr lIns="0" tIns="0" rIns="0" bIns="0"/>
          <a:lstStyle>
            <a:lvl1pPr defTabSz="457200">
              <a:defRPr>
                <a:latin typeface="Gill Sans MT"/>
                <a:ea typeface="Gill Sans MT"/>
                <a:cs typeface="Gill Sans MT"/>
                <a:sym typeface="Gill Sans MT"/>
              </a:defRPr>
            </a:lvl1pPr>
            <a:lvl2pPr defTabSz="457200">
              <a:defRPr>
                <a:latin typeface="Gill Sans MT"/>
                <a:ea typeface="Gill Sans MT"/>
                <a:cs typeface="Gill Sans MT"/>
                <a:sym typeface="Gill Sans MT"/>
              </a:defRPr>
            </a:lvl2pPr>
            <a:lvl3pPr defTabSz="457200">
              <a:defRPr>
                <a:latin typeface="Gill Sans MT"/>
                <a:ea typeface="Gill Sans MT"/>
                <a:cs typeface="Gill Sans MT"/>
                <a:sym typeface="Gill Sans MT"/>
              </a:defRPr>
            </a:lvl3pPr>
            <a:lvl4pPr defTabSz="457200">
              <a:defRPr>
                <a:latin typeface="Gill Sans MT"/>
                <a:ea typeface="Gill Sans MT"/>
                <a:cs typeface="Gill Sans MT"/>
                <a:sym typeface="Gill Sans MT"/>
              </a:defRPr>
            </a:lvl4pPr>
            <a:lvl5pPr defTabSz="457200">
              <a:defRPr>
                <a:latin typeface="Gill Sans MT"/>
                <a:ea typeface="Gill Sans MT"/>
                <a:cs typeface="Gill Sans MT"/>
                <a:sym typeface="Gill Sans MT"/>
              </a:defRPr>
            </a:lvl5pPr>
          </a:lstStyle>
          <a:p>
            <a:pPr lvl="0">
              <a:defRPr sz="1800"/>
            </a:pPr>
            <a:r>
              <a:rPr sz="3200"/>
              <a:t>Уровень текста 1</a:t>
            </a:r>
          </a:p>
          <a:p>
            <a:pPr lvl="1">
              <a:defRPr sz="1800"/>
            </a:pPr>
            <a:r>
              <a:rPr sz="3200"/>
              <a:t>Уровень текста 2</a:t>
            </a:r>
          </a:p>
          <a:p>
            <a:pPr lvl="2">
              <a:defRPr sz="1800"/>
            </a:pPr>
            <a:r>
              <a:rPr sz="3200"/>
              <a:t>Уровень текста 3</a:t>
            </a:r>
          </a:p>
          <a:p>
            <a:pPr lvl="3">
              <a:defRPr sz="1800"/>
            </a:pPr>
            <a:r>
              <a:rPr sz="3200"/>
              <a:t>Уровень текста 4</a:t>
            </a:r>
          </a:p>
          <a:p>
            <a:pPr lvl="4">
              <a:defRPr sz="1800"/>
            </a:pPr>
            <a:r>
              <a:rPr sz="3200"/>
              <a:t>Уровень текста 5</a:t>
            </a:r>
          </a:p>
        </p:txBody>
      </p:sp>
      <p:sp>
        <p:nvSpPr>
          <p:cNvPr id="49" name="Shape 49"/>
          <p:cNvSpPr>
            <a:spLocks noGrp="1"/>
          </p:cNvSpPr>
          <p:nvPr>
            <p:ph type="sldNum" sz="quarter" idx="2"/>
          </p:nvPr>
        </p:nvSpPr>
        <p:spPr>
          <a:xfrm>
            <a:off x="6553200" y="6450010"/>
            <a:ext cx="2133600" cy="177801"/>
          </a:xfrm>
          <a:prstGeom prst="rect">
            <a:avLst/>
          </a:prstGeom>
        </p:spPr>
        <p:txBody>
          <a:bodyPr lIns="0" tIns="0" rIns="0" bIns="0"/>
          <a:lstStyle>
            <a:lvl1pPr defTabSz="457200">
              <a:defRPr>
                <a:latin typeface="Gill Sans MT"/>
                <a:ea typeface="Gill Sans MT"/>
                <a:cs typeface="Gill Sans MT"/>
                <a:sym typeface="Gill Sans MT"/>
              </a:defRPr>
            </a:lvl1pPr>
          </a:lstStyle>
          <a:p>
            <a:pPr lvl="0"/>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olo e contenuto">
    <p:spTree>
      <p:nvGrpSpPr>
        <p:cNvPr id="1" name=""/>
        <p:cNvGrpSpPr/>
        <p:nvPr/>
      </p:nvGrpSpPr>
      <p:grpSpPr>
        <a:xfrm>
          <a:off x="0" y="0"/>
          <a:ext cx="0" cy="0"/>
          <a:chOff x="0" y="0"/>
          <a:chExt cx="0" cy="0"/>
        </a:xfrm>
      </p:grpSpPr>
      <p:sp>
        <p:nvSpPr>
          <p:cNvPr id="51" name="Shape 51"/>
          <p:cNvSpPr>
            <a:spLocks noGrp="1"/>
          </p:cNvSpPr>
          <p:nvPr>
            <p:ph type="title"/>
          </p:nvPr>
        </p:nvSpPr>
        <p:spPr>
          <a:prstGeom prst="rect">
            <a:avLst/>
          </a:prstGeom>
        </p:spPr>
        <p:txBody>
          <a:bodyPr lIns="0" tIns="0" rIns="0" bIns="0"/>
          <a:lstStyle>
            <a:lvl1pPr defTabSz="457200">
              <a:defRPr>
                <a:solidFill>
                  <a:srgbClr val="800000"/>
                </a:solidFill>
                <a:latin typeface="Gill Sans MT"/>
                <a:ea typeface="Gill Sans MT"/>
                <a:cs typeface="Gill Sans MT"/>
                <a:sym typeface="Gill Sans MT"/>
              </a:defRPr>
            </a:lvl1pPr>
          </a:lstStyle>
          <a:p>
            <a:pPr lvl="0">
              <a:defRPr sz="1800">
                <a:solidFill>
                  <a:srgbClr val="000000"/>
                </a:solidFill>
              </a:defRPr>
            </a:pPr>
            <a:r>
              <a:rPr sz="4400">
                <a:solidFill>
                  <a:srgbClr val="800000"/>
                </a:solidFill>
              </a:rPr>
              <a:t>Текст заголовка</a:t>
            </a:r>
          </a:p>
        </p:txBody>
      </p:sp>
      <p:sp>
        <p:nvSpPr>
          <p:cNvPr id="52" name="Shape 52"/>
          <p:cNvSpPr>
            <a:spLocks noGrp="1"/>
          </p:cNvSpPr>
          <p:nvPr>
            <p:ph type="body" idx="1"/>
          </p:nvPr>
        </p:nvSpPr>
        <p:spPr>
          <a:prstGeom prst="rect">
            <a:avLst/>
          </a:prstGeom>
        </p:spPr>
        <p:txBody>
          <a:bodyPr lIns="0" tIns="0" rIns="0" bIns="0"/>
          <a:lstStyle>
            <a:lvl1pPr defTabSz="457200">
              <a:defRPr>
                <a:latin typeface="Gill Sans MT"/>
                <a:ea typeface="Gill Sans MT"/>
                <a:cs typeface="Gill Sans MT"/>
                <a:sym typeface="Gill Sans MT"/>
              </a:defRPr>
            </a:lvl1pPr>
            <a:lvl2pPr defTabSz="457200">
              <a:defRPr>
                <a:latin typeface="Gill Sans MT"/>
                <a:ea typeface="Gill Sans MT"/>
                <a:cs typeface="Gill Sans MT"/>
                <a:sym typeface="Gill Sans MT"/>
              </a:defRPr>
            </a:lvl2pPr>
            <a:lvl3pPr defTabSz="457200">
              <a:defRPr>
                <a:latin typeface="Gill Sans MT"/>
                <a:ea typeface="Gill Sans MT"/>
                <a:cs typeface="Gill Sans MT"/>
                <a:sym typeface="Gill Sans MT"/>
              </a:defRPr>
            </a:lvl3pPr>
            <a:lvl4pPr defTabSz="457200">
              <a:defRPr>
                <a:latin typeface="Gill Sans MT"/>
                <a:ea typeface="Gill Sans MT"/>
                <a:cs typeface="Gill Sans MT"/>
                <a:sym typeface="Gill Sans MT"/>
              </a:defRPr>
            </a:lvl4pPr>
            <a:lvl5pPr defTabSz="457200">
              <a:defRPr>
                <a:latin typeface="Gill Sans MT"/>
                <a:ea typeface="Gill Sans MT"/>
                <a:cs typeface="Gill Sans MT"/>
                <a:sym typeface="Gill Sans MT"/>
              </a:defRPr>
            </a:lvl5pPr>
          </a:lstStyle>
          <a:p>
            <a:pPr lvl="0">
              <a:defRPr sz="1800"/>
            </a:pPr>
            <a:r>
              <a:rPr sz="3200"/>
              <a:t>Уровень текста 1</a:t>
            </a:r>
          </a:p>
          <a:p>
            <a:pPr lvl="1">
              <a:defRPr sz="1800"/>
            </a:pPr>
            <a:r>
              <a:rPr sz="3200"/>
              <a:t>Уровень текста 2</a:t>
            </a:r>
          </a:p>
          <a:p>
            <a:pPr lvl="2">
              <a:defRPr sz="1800"/>
            </a:pPr>
            <a:r>
              <a:rPr sz="3200"/>
              <a:t>Уровень текста 3</a:t>
            </a:r>
          </a:p>
          <a:p>
            <a:pPr lvl="3">
              <a:defRPr sz="1800"/>
            </a:pPr>
            <a:r>
              <a:rPr sz="3200"/>
              <a:t>Уровень текста 4</a:t>
            </a:r>
          </a:p>
          <a:p>
            <a:pPr lvl="4">
              <a:defRPr sz="1800"/>
            </a:pPr>
            <a:r>
              <a:rPr sz="3200"/>
              <a:t>Уровень текста 5</a:t>
            </a:r>
          </a:p>
        </p:txBody>
      </p:sp>
      <p:sp>
        <p:nvSpPr>
          <p:cNvPr id="53" name="Shape 53"/>
          <p:cNvSpPr>
            <a:spLocks noGrp="1"/>
          </p:cNvSpPr>
          <p:nvPr>
            <p:ph type="sldNum" sz="quarter" idx="2"/>
          </p:nvPr>
        </p:nvSpPr>
        <p:spPr>
          <a:xfrm>
            <a:off x="6553200" y="6450010"/>
            <a:ext cx="2133600" cy="177801"/>
          </a:xfrm>
          <a:prstGeom prst="rect">
            <a:avLst/>
          </a:prstGeom>
        </p:spPr>
        <p:txBody>
          <a:bodyPr lIns="0" tIns="0" rIns="0" bIns="0"/>
          <a:lstStyle>
            <a:lvl1pPr defTabSz="457200">
              <a:defRPr>
                <a:latin typeface="Gill Sans MT"/>
                <a:ea typeface="Gill Sans MT"/>
                <a:cs typeface="Gill Sans MT"/>
                <a:sym typeface="Gill Sans MT"/>
              </a:defRPr>
            </a:lvl1pPr>
          </a:lstStyle>
          <a:p>
            <a:pPr lvl="0"/>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Vuoto">
    <p:spTree>
      <p:nvGrpSpPr>
        <p:cNvPr id="1" name=""/>
        <p:cNvGrpSpPr/>
        <p:nvPr/>
      </p:nvGrpSpPr>
      <p:grpSpPr>
        <a:xfrm>
          <a:off x="0" y="0"/>
          <a:ext cx="0" cy="0"/>
          <a:chOff x="0" y="0"/>
          <a:chExt cx="0" cy="0"/>
        </a:xfrm>
      </p:grpSpPr>
      <p:sp>
        <p:nvSpPr>
          <p:cNvPr id="55" name="Shape 55"/>
          <p:cNvSpPr>
            <a:spLocks noGrp="1"/>
          </p:cNvSpPr>
          <p:nvPr>
            <p:ph type="sldNum" sz="quarter" idx="2"/>
          </p:nvPr>
        </p:nvSpPr>
        <p:spPr>
          <a:xfrm>
            <a:off x="6553200" y="6450010"/>
            <a:ext cx="2133600" cy="177801"/>
          </a:xfrm>
          <a:prstGeom prst="rect">
            <a:avLst/>
          </a:prstGeom>
        </p:spPr>
        <p:txBody>
          <a:bodyPr lIns="0" tIns="0" rIns="0" bIns="0"/>
          <a:lstStyle>
            <a:lvl1pPr defTabSz="457200">
              <a:defRPr>
                <a:latin typeface="Gill Sans MT"/>
                <a:ea typeface="Gill Sans MT"/>
                <a:cs typeface="Gill Sans MT"/>
                <a:sym typeface="Gill Sans MT"/>
              </a:defRPr>
            </a:lvl1pPr>
          </a:lstStyle>
          <a:p>
            <a:pPr lvl="0"/>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Title and Content">
    <p:bg>
      <p:bgPr>
        <a:gradFill flip="none" rotWithShape="1">
          <a:gsLst>
            <a:gs pos="0">
              <a:srgbClr val="000000"/>
            </a:gs>
            <a:gs pos="39999">
              <a:srgbClr val="0A128C"/>
            </a:gs>
            <a:gs pos="70000">
              <a:srgbClr val="181CC7"/>
            </a:gs>
            <a:gs pos="88000">
              <a:srgbClr val="7005D4"/>
            </a:gs>
            <a:gs pos="100000">
              <a:srgbClr val="8C3D91"/>
            </a:gs>
          </a:gsLst>
          <a:lin ang="5400000" scaled="0"/>
        </a:gradFill>
        <a:effectLst/>
      </p:bgPr>
    </p:bg>
    <p:spTree>
      <p:nvGrpSpPr>
        <p:cNvPr id="1" name=""/>
        <p:cNvGrpSpPr/>
        <p:nvPr/>
      </p:nvGrpSpPr>
      <p:grpSpPr>
        <a:xfrm>
          <a:off x="0" y="0"/>
          <a:ext cx="0" cy="0"/>
          <a:chOff x="0" y="0"/>
          <a:chExt cx="0" cy="0"/>
        </a:xfrm>
      </p:grpSpPr>
      <p:sp>
        <p:nvSpPr>
          <p:cNvPr id="57" name="Shape 57"/>
          <p:cNvSpPr>
            <a:spLocks noGrp="1"/>
          </p:cNvSpPr>
          <p:nvPr>
            <p:ph type="title"/>
          </p:nvPr>
        </p:nvSpPr>
        <p:spPr>
          <a:prstGeom prst="rect">
            <a:avLst/>
          </a:prstGeom>
        </p:spPr>
        <p:txBody>
          <a:bodyPr lIns="0" tIns="0" rIns="0" bIns="0">
            <a:noAutofit/>
          </a:bodyPr>
          <a:lstStyle/>
          <a:p>
            <a:pPr lvl="0">
              <a:defRPr sz="1800"/>
            </a:pPr>
            <a:r>
              <a:rPr sz="4400"/>
              <a:t>Текст заголовка</a:t>
            </a:r>
          </a:p>
        </p:txBody>
      </p:sp>
      <p:sp>
        <p:nvSpPr>
          <p:cNvPr id="58" name="Shape 58"/>
          <p:cNvSpPr>
            <a:spLocks noGrp="1"/>
          </p:cNvSpPr>
          <p:nvPr>
            <p:ph type="body" idx="1"/>
          </p:nvPr>
        </p:nvSpPr>
        <p:spPr>
          <a:prstGeom prst="rect">
            <a:avLst/>
          </a:prstGeom>
        </p:spPr>
        <p:txBody>
          <a:bodyPr lIns="0" tIns="0" rIns="0" bIns="0">
            <a:noAutofit/>
          </a:bodyPr>
          <a:lstStyle/>
          <a:p>
            <a:pPr lvl="0">
              <a:defRPr sz="1800"/>
            </a:pPr>
            <a:r>
              <a:rPr sz="3200"/>
              <a:t>Уровень текста 1</a:t>
            </a:r>
          </a:p>
          <a:p>
            <a:pPr lvl="1">
              <a:defRPr sz="1800"/>
            </a:pPr>
            <a:r>
              <a:rPr sz="3200"/>
              <a:t>Уровень текста 2</a:t>
            </a:r>
          </a:p>
          <a:p>
            <a:pPr lvl="2">
              <a:defRPr sz="1800"/>
            </a:pPr>
            <a:r>
              <a:rPr sz="3200"/>
              <a:t>Уровень текста 3</a:t>
            </a:r>
          </a:p>
          <a:p>
            <a:pPr lvl="3">
              <a:defRPr sz="1800"/>
            </a:pPr>
            <a:r>
              <a:rPr sz="3200"/>
              <a:t>Уровень текста 4</a:t>
            </a:r>
          </a:p>
          <a:p>
            <a:pPr lvl="4">
              <a:defRPr sz="1800"/>
            </a:pPr>
            <a:r>
              <a:rPr sz="3200"/>
              <a:t>Уровень текста 5</a:t>
            </a:r>
          </a:p>
        </p:txBody>
      </p:sp>
      <p:sp>
        <p:nvSpPr>
          <p:cNvPr id="59" name="Shape 59"/>
          <p:cNvSpPr>
            <a:spLocks noGrp="1"/>
          </p:cNvSpPr>
          <p:nvPr>
            <p:ph type="sldNum" sz="quarter" idx="2"/>
          </p:nvPr>
        </p:nvSpPr>
        <p:spPr>
          <a:xfrm>
            <a:off x="6553200" y="6450010"/>
            <a:ext cx="2133600" cy="177801"/>
          </a:xfrm>
          <a:prstGeom prst="rect">
            <a:avLst/>
          </a:prstGeom>
        </p:spPr>
        <p:txBody>
          <a:bodyPr lIns="0" tIns="0" rIns="0" bIns="0"/>
          <a:lstStyle/>
          <a:p>
            <a:pPr lvl="0"/>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Blank">
    <p:bg>
      <p:bgPr>
        <a:gradFill flip="none" rotWithShape="1">
          <a:gsLst>
            <a:gs pos="0">
              <a:srgbClr val="000000"/>
            </a:gs>
            <a:gs pos="39999">
              <a:srgbClr val="0A128C"/>
            </a:gs>
            <a:gs pos="70000">
              <a:srgbClr val="181CC7"/>
            </a:gs>
            <a:gs pos="88000">
              <a:srgbClr val="7005D4"/>
            </a:gs>
            <a:gs pos="100000">
              <a:srgbClr val="8C3D91"/>
            </a:gs>
          </a:gsLst>
          <a:lin ang="5400000" scaled="0"/>
        </a:gradFill>
        <a:effectLst/>
      </p:bgPr>
    </p:bg>
    <p:spTree>
      <p:nvGrpSpPr>
        <p:cNvPr id="1" name=""/>
        <p:cNvGrpSpPr/>
        <p:nvPr/>
      </p:nvGrpSpPr>
      <p:grpSpPr>
        <a:xfrm>
          <a:off x="0" y="0"/>
          <a:ext cx="0" cy="0"/>
          <a:chOff x="0" y="0"/>
          <a:chExt cx="0" cy="0"/>
        </a:xfrm>
      </p:grpSpPr>
      <p:sp>
        <p:nvSpPr>
          <p:cNvPr id="61" name="Shape 61"/>
          <p:cNvSpPr>
            <a:spLocks noGrp="1"/>
          </p:cNvSpPr>
          <p:nvPr>
            <p:ph type="sldNum" sz="quarter" idx="2"/>
          </p:nvPr>
        </p:nvSpPr>
        <p:spPr>
          <a:xfrm>
            <a:off x="6553200" y="6450010"/>
            <a:ext cx="2133600" cy="177801"/>
          </a:xfrm>
          <a:prstGeom prst="rect">
            <a:avLst/>
          </a:prstGeom>
        </p:spPr>
        <p:txBody>
          <a:bodyPr lIns="0" tIns="0" rIns="0" bIns="0"/>
          <a:lstStyle/>
          <a:p>
            <a:pPr lvl="0"/>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Defaul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63" name="Shape 63"/>
          <p:cNvSpPr>
            <a:spLocks noGrp="1"/>
          </p:cNvSpPr>
          <p:nvPr>
            <p:ph type="sldNum" sz="quarter" idx="2"/>
          </p:nvPr>
        </p:nvSpPr>
        <p:spPr>
          <a:xfrm>
            <a:off x="6553200" y="6168585"/>
            <a:ext cx="2133601" cy="262203"/>
          </a:xfrm>
          <a:prstGeom prst="rect">
            <a:avLst/>
          </a:prstGeom>
        </p:spPr>
        <p:txBody>
          <a:bodyPr lIns="42201" tIns="42201" rIns="42201" bIns="42201"/>
          <a:lstStyle>
            <a:lvl1pPr defTabSz="457200">
              <a:defRPr>
                <a:solidFill>
                  <a:srgbClr val="898989"/>
                </a:solidFill>
              </a:defRPr>
            </a:lvl1pPr>
          </a:lstStyle>
          <a:p>
            <a:pPr lvl="0"/>
            <a:fld id="{86CB4B4D-7CA3-9044-876B-883B54F8677D}" type="slidenum">
              <a:t>‹#›</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Титульный слайд">
    <p:spTree>
      <p:nvGrpSpPr>
        <p:cNvPr id="1" name=""/>
        <p:cNvGrpSpPr/>
        <p:nvPr/>
      </p:nvGrpSpPr>
      <p:grpSpPr>
        <a:xfrm>
          <a:off x="0" y="0"/>
          <a:ext cx="0" cy="0"/>
          <a:chOff x="0" y="0"/>
          <a:chExt cx="0" cy="0"/>
        </a:xfrm>
      </p:grpSpPr>
      <p:sp>
        <p:nvSpPr>
          <p:cNvPr id="65" name="Shape 65"/>
          <p:cNvSpPr>
            <a:spLocks noGrp="1"/>
          </p:cNvSpPr>
          <p:nvPr>
            <p:ph type="title"/>
          </p:nvPr>
        </p:nvSpPr>
        <p:spPr>
          <a:xfrm>
            <a:off x="685800" y="1844675"/>
            <a:ext cx="7772400" cy="2041525"/>
          </a:xfrm>
          <a:prstGeom prst="rect">
            <a:avLst/>
          </a:prstGeom>
        </p:spPr>
        <p:txBody>
          <a:bodyPr lIns="0" tIns="0" rIns="0" bIns="0"/>
          <a:lstStyle/>
          <a:p>
            <a:pPr lvl="0">
              <a:defRPr sz="1800"/>
            </a:pPr>
            <a:r>
              <a:rPr sz="4400"/>
              <a:t>Текст заголовка</a:t>
            </a:r>
          </a:p>
        </p:txBody>
      </p:sp>
      <p:sp>
        <p:nvSpPr>
          <p:cNvPr id="66" name="Shape 66"/>
          <p:cNvSpPr>
            <a:spLocks noGrp="1"/>
          </p:cNvSpPr>
          <p:nvPr>
            <p:ph type="body" idx="1"/>
          </p:nvPr>
        </p:nvSpPr>
        <p:spPr>
          <a:xfrm>
            <a:off x="1371600" y="3886200"/>
            <a:ext cx="6400800" cy="2971800"/>
          </a:xfrm>
          <a:prstGeom prst="rect">
            <a:avLst/>
          </a:prstGeom>
        </p:spPr>
        <p:txBody>
          <a:bodyPr lIns="0" tIns="0" rIns="0" bIns="0"/>
          <a:lstStyle>
            <a:lvl1pPr marL="0" indent="0" algn="ctr">
              <a:buSzTx/>
              <a:buFontTx/>
              <a:buNone/>
              <a:defRPr>
                <a:solidFill>
                  <a:srgbClr val="888888"/>
                </a:solidFill>
              </a:defRPr>
            </a:lvl1pPr>
            <a:lvl2pPr marL="0" indent="0" algn="ctr">
              <a:buSzTx/>
              <a:buFontTx/>
              <a:buNone/>
              <a:defRPr>
                <a:solidFill>
                  <a:srgbClr val="888888"/>
                </a:solidFill>
              </a:defRPr>
            </a:lvl2pPr>
            <a:lvl3pPr marL="0" indent="0" algn="ctr">
              <a:buSzTx/>
              <a:buFontTx/>
              <a:buNone/>
              <a:defRPr>
                <a:solidFill>
                  <a:srgbClr val="888888"/>
                </a:solidFill>
              </a:defRPr>
            </a:lvl3pPr>
            <a:lvl4pPr marL="0" indent="0" algn="ctr">
              <a:buSzTx/>
              <a:buFontTx/>
              <a:buNone/>
              <a:defRPr>
                <a:solidFill>
                  <a:srgbClr val="888888"/>
                </a:solidFill>
              </a:defRPr>
            </a:lvl4pPr>
            <a:lvl5pPr marL="0" indent="0" algn="ctr">
              <a:buSzTx/>
              <a:buFontTx/>
              <a:buNone/>
              <a:defRPr>
                <a:solidFill>
                  <a:srgbClr val="888888"/>
                </a:solidFill>
              </a:defRPr>
            </a:lvl5pPr>
          </a:lstStyle>
          <a:p>
            <a:pPr lvl="0">
              <a:defRPr sz="1800">
                <a:solidFill>
                  <a:srgbClr val="000000"/>
                </a:solidFill>
              </a:defRPr>
            </a:pPr>
            <a:r>
              <a:rPr sz="3200">
                <a:solidFill>
                  <a:srgbClr val="888888"/>
                </a:solidFill>
              </a:rPr>
              <a:t>Уровень текста 1</a:t>
            </a:r>
          </a:p>
          <a:p>
            <a:pPr lvl="1">
              <a:defRPr sz="1800">
                <a:solidFill>
                  <a:srgbClr val="000000"/>
                </a:solidFill>
              </a:defRPr>
            </a:pPr>
            <a:r>
              <a:rPr sz="3200">
                <a:solidFill>
                  <a:srgbClr val="888888"/>
                </a:solidFill>
              </a:rPr>
              <a:t>Уровень текста 2</a:t>
            </a:r>
          </a:p>
          <a:p>
            <a:pPr lvl="2">
              <a:defRPr sz="1800">
                <a:solidFill>
                  <a:srgbClr val="000000"/>
                </a:solidFill>
              </a:defRPr>
            </a:pPr>
            <a:r>
              <a:rPr sz="3200">
                <a:solidFill>
                  <a:srgbClr val="888888"/>
                </a:solidFill>
              </a:rPr>
              <a:t>Уровень текста 3</a:t>
            </a:r>
          </a:p>
          <a:p>
            <a:pPr lvl="3">
              <a:defRPr sz="1800">
                <a:solidFill>
                  <a:srgbClr val="000000"/>
                </a:solidFill>
              </a:defRPr>
            </a:pPr>
            <a:r>
              <a:rPr sz="3200">
                <a:solidFill>
                  <a:srgbClr val="888888"/>
                </a:solidFill>
              </a:rPr>
              <a:t>Уровень текста 4</a:t>
            </a:r>
          </a:p>
          <a:p>
            <a:pPr lvl="4">
              <a:defRPr sz="1800">
                <a:solidFill>
                  <a:srgbClr val="000000"/>
                </a:solidFill>
              </a:defRPr>
            </a:pPr>
            <a:r>
              <a:rPr sz="3200">
                <a:solidFill>
                  <a:srgbClr val="888888"/>
                </a:solidFill>
              </a:rPr>
              <a:t>Уровень текста 5</a:t>
            </a:r>
          </a:p>
        </p:txBody>
      </p:sp>
      <p:sp>
        <p:nvSpPr>
          <p:cNvPr id="67" name="Shape 67"/>
          <p:cNvSpPr>
            <a:spLocks noGrp="1"/>
          </p:cNvSpPr>
          <p:nvPr>
            <p:ph type="sldNum" sz="quarter" idx="2"/>
          </p:nvPr>
        </p:nvSpPr>
        <p:spPr>
          <a:xfrm>
            <a:off x="6553200" y="6450010"/>
            <a:ext cx="2133600" cy="177801"/>
          </a:xfrm>
          <a:prstGeom prst="rect">
            <a:avLst/>
          </a:prstGeom>
        </p:spPr>
        <p:txBody>
          <a:bodyPr lIns="0" tIns="0" rIns="0" bIns="0"/>
          <a:lstStyle/>
          <a:p>
            <a:pPr lvl="0"/>
            <a:fld id="{86CB4B4D-7CA3-9044-876B-883B54F8677D}" type="slidenum">
              <a:t>‹#›</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Defaul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69" name="Shape 69"/>
          <p:cNvSpPr>
            <a:spLocks noGrp="1"/>
          </p:cNvSpPr>
          <p:nvPr>
            <p:ph type="sldNum" sz="quarter" idx="2"/>
          </p:nvPr>
        </p:nvSpPr>
        <p:spPr>
          <a:xfrm>
            <a:off x="6553200" y="6168585"/>
            <a:ext cx="2133601" cy="262203"/>
          </a:xfrm>
          <a:prstGeom prst="rect">
            <a:avLst/>
          </a:prstGeom>
        </p:spPr>
        <p:txBody>
          <a:bodyPr lIns="42201" tIns="42201" rIns="42201" bIns="42201"/>
          <a:lstStyle>
            <a:lvl1pPr defTabSz="457200">
              <a:defRPr>
                <a:solidFill>
                  <a:srgbClr val="898989"/>
                </a:solidFill>
              </a:defRPr>
            </a:lvl1pPr>
          </a:lstStyle>
          <a:p>
            <a:pPr lvl="0"/>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Заголовок и объект">
    <p:spTree>
      <p:nvGrpSpPr>
        <p:cNvPr id="1" name=""/>
        <p:cNvGrpSpPr/>
        <p:nvPr/>
      </p:nvGrpSpPr>
      <p:grpSpPr>
        <a:xfrm>
          <a:off x="0" y="0"/>
          <a:ext cx="0" cy="0"/>
          <a:chOff x="0" y="0"/>
          <a:chExt cx="0" cy="0"/>
        </a:xfrm>
      </p:grpSpPr>
      <p:sp>
        <p:nvSpPr>
          <p:cNvPr id="10" name="Shape 10"/>
          <p:cNvSpPr>
            <a:spLocks noGrp="1"/>
          </p:cNvSpPr>
          <p:nvPr>
            <p:ph type="title"/>
          </p:nvPr>
        </p:nvSpPr>
        <p:spPr>
          <a:prstGeom prst="rect">
            <a:avLst/>
          </a:prstGeom>
        </p:spPr>
        <p:txBody>
          <a:bodyPr/>
          <a:lstStyle/>
          <a:p>
            <a:pPr lvl="0">
              <a:defRPr sz="1800"/>
            </a:pPr>
            <a:r>
              <a:rPr sz="4400"/>
              <a:t>Текст заголовка</a:t>
            </a:r>
          </a:p>
        </p:txBody>
      </p:sp>
      <p:sp>
        <p:nvSpPr>
          <p:cNvPr id="11" name="Shape 11"/>
          <p:cNvSpPr>
            <a:spLocks noGrp="1"/>
          </p:cNvSpPr>
          <p:nvPr>
            <p:ph type="body" idx="1"/>
          </p:nvPr>
        </p:nvSpPr>
        <p:spPr>
          <a:prstGeom prst="rect">
            <a:avLst/>
          </a:prstGeom>
        </p:spPr>
        <p:txBody>
          <a:bodyPr/>
          <a:lstStyle/>
          <a:p>
            <a:pPr lvl="0">
              <a:defRPr sz="1800"/>
            </a:pPr>
            <a:r>
              <a:rPr sz="3200"/>
              <a:t>Уровень текста 1</a:t>
            </a:r>
          </a:p>
          <a:p>
            <a:pPr lvl="1">
              <a:defRPr sz="1800"/>
            </a:pPr>
            <a:r>
              <a:rPr sz="3200"/>
              <a:t>Уровень текста 2</a:t>
            </a:r>
          </a:p>
          <a:p>
            <a:pPr lvl="2">
              <a:defRPr sz="1800"/>
            </a:pPr>
            <a:r>
              <a:rPr sz="3200"/>
              <a:t>Уровень текста 3</a:t>
            </a:r>
          </a:p>
          <a:p>
            <a:pPr lvl="3">
              <a:defRPr sz="1800"/>
            </a:pPr>
            <a:r>
              <a:rPr sz="3200"/>
              <a:t>Уровень текста 4</a:t>
            </a:r>
          </a:p>
          <a:p>
            <a:pPr lvl="4">
              <a:defRPr sz="1800"/>
            </a:pPr>
            <a:r>
              <a:rPr sz="3200"/>
              <a:t>Уровень текста 5</a:t>
            </a:r>
          </a:p>
        </p:txBody>
      </p:sp>
      <p:sp>
        <p:nvSpPr>
          <p:cNvPr id="12" name="Shape 12"/>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Заголовок и объект">
    <p:spTree>
      <p:nvGrpSpPr>
        <p:cNvPr id="1" name=""/>
        <p:cNvGrpSpPr/>
        <p:nvPr/>
      </p:nvGrpSpPr>
      <p:grpSpPr>
        <a:xfrm>
          <a:off x="0" y="0"/>
          <a:ext cx="0" cy="0"/>
          <a:chOff x="0" y="0"/>
          <a:chExt cx="0" cy="0"/>
        </a:xfrm>
      </p:grpSpPr>
      <p:sp>
        <p:nvSpPr>
          <p:cNvPr id="71" name="Shape 71"/>
          <p:cNvSpPr>
            <a:spLocks noGrp="1"/>
          </p:cNvSpPr>
          <p:nvPr>
            <p:ph type="title"/>
          </p:nvPr>
        </p:nvSpPr>
        <p:spPr>
          <a:prstGeom prst="rect">
            <a:avLst/>
          </a:prstGeom>
        </p:spPr>
        <p:txBody>
          <a:bodyPr lIns="0" tIns="0" rIns="0" bIns="0"/>
          <a:lstStyle/>
          <a:p>
            <a:pPr lvl="0">
              <a:defRPr sz="1800"/>
            </a:pPr>
            <a:r>
              <a:rPr sz="4400"/>
              <a:t>Текст заголовка</a:t>
            </a:r>
          </a:p>
        </p:txBody>
      </p:sp>
      <p:sp>
        <p:nvSpPr>
          <p:cNvPr id="72" name="Shape 72"/>
          <p:cNvSpPr>
            <a:spLocks noGrp="1"/>
          </p:cNvSpPr>
          <p:nvPr>
            <p:ph type="body" idx="1"/>
          </p:nvPr>
        </p:nvSpPr>
        <p:spPr>
          <a:prstGeom prst="rect">
            <a:avLst/>
          </a:prstGeom>
        </p:spPr>
        <p:txBody>
          <a:bodyPr lIns="0" tIns="0" rIns="0" bIns="0"/>
          <a:lstStyle/>
          <a:p>
            <a:pPr lvl="0">
              <a:defRPr sz="1800"/>
            </a:pPr>
            <a:r>
              <a:rPr sz="3200"/>
              <a:t>Уровень текста 1</a:t>
            </a:r>
          </a:p>
          <a:p>
            <a:pPr lvl="1">
              <a:defRPr sz="1800"/>
            </a:pPr>
            <a:r>
              <a:rPr sz="3200"/>
              <a:t>Уровень текста 2</a:t>
            </a:r>
          </a:p>
          <a:p>
            <a:pPr lvl="2">
              <a:defRPr sz="1800"/>
            </a:pPr>
            <a:r>
              <a:rPr sz="3200"/>
              <a:t>Уровень текста 3</a:t>
            </a:r>
          </a:p>
          <a:p>
            <a:pPr lvl="3">
              <a:defRPr sz="1800"/>
            </a:pPr>
            <a:r>
              <a:rPr sz="3200"/>
              <a:t>Уровень текста 4</a:t>
            </a:r>
          </a:p>
          <a:p>
            <a:pPr lvl="4">
              <a:defRPr sz="1800"/>
            </a:pPr>
            <a:r>
              <a:rPr sz="3200"/>
              <a:t>Уровень текста 5</a:t>
            </a:r>
          </a:p>
        </p:txBody>
      </p:sp>
      <p:sp>
        <p:nvSpPr>
          <p:cNvPr id="73" name="Shape 73"/>
          <p:cNvSpPr>
            <a:spLocks noGrp="1"/>
          </p:cNvSpPr>
          <p:nvPr>
            <p:ph type="sldNum" sz="quarter" idx="2"/>
          </p:nvPr>
        </p:nvSpPr>
        <p:spPr>
          <a:xfrm>
            <a:off x="6553200" y="6450007"/>
            <a:ext cx="2133600" cy="177801"/>
          </a:xfrm>
          <a:prstGeom prst="rect">
            <a:avLst/>
          </a:prstGeom>
        </p:spPr>
        <p:txBody>
          <a:bodyPr lIns="0" tIns="0" rIns="0" bIns="0"/>
          <a:lstStyle/>
          <a:p>
            <a:pPr lvl="0"/>
            <a:fld id="{86CB4B4D-7CA3-9044-876B-883B54F8677D}" type="slidenum">
              <a:t>‹#›</a:t>
            </a:fld>
            <a:endParaRP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75" name="Shape 75"/>
          <p:cNvSpPr>
            <a:spLocks noGrp="1"/>
          </p:cNvSpPr>
          <p:nvPr>
            <p:ph type="sldNum" sz="quarter" idx="2"/>
          </p:nvPr>
        </p:nvSpPr>
        <p:spPr>
          <a:xfrm>
            <a:off x="6553200" y="6450010"/>
            <a:ext cx="2133600" cy="177801"/>
          </a:xfrm>
          <a:prstGeom prst="rect">
            <a:avLst/>
          </a:prstGeom>
        </p:spPr>
        <p:txBody>
          <a:bodyPr lIns="0" tIns="0" rIns="0" bIns="0"/>
          <a:lstStyle>
            <a:lvl1pPr>
              <a:defRPr>
                <a:solidFill>
                  <a:srgbClr val="898989"/>
                </a:solidFill>
              </a:defRPr>
            </a:lvl1pPr>
          </a:lstStyle>
          <a:p>
            <a:pPr lvl="0"/>
            <a:fld id="{86CB4B4D-7CA3-9044-876B-883B54F8677D}" type="slidenum">
              <a:t>‹#›</a:t>
            </a:fld>
            <a:endParaRP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pic>
        <p:nvPicPr>
          <p:cNvPr id="77" name="image1.png"/>
          <p:cNvPicPr/>
          <p:nvPr/>
        </p:nvPicPr>
        <p:blipFill>
          <a:blip r:embed="rId2">
            <a:extLst/>
          </a:blip>
          <a:stretch>
            <a:fillRect/>
          </a:stretch>
        </p:blipFill>
        <p:spPr>
          <a:xfrm>
            <a:off x="8193599" y="5328184"/>
            <a:ext cx="950439" cy="1529663"/>
          </a:xfrm>
          <a:prstGeom prst="rect">
            <a:avLst/>
          </a:prstGeom>
          <a:ln w="12700">
            <a:miter lim="400000"/>
          </a:ln>
        </p:spPr>
      </p:pic>
      <p:sp>
        <p:nvSpPr>
          <p:cNvPr id="78" name="Shape 78"/>
          <p:cNvSpPr/>
          <p:nvPr/>
        </p:nvSpPr>
        <p:spPr>
          <a:xfrm>
            <a:off x="504000" y="1305211"/>
            <a:ext cx="8154000" cy="3179"/>
          </a:xfrm>
          <a:prstGeom prst="rect">
            <a:avLst/>
          </a:prstGeom>
          <a:ln w="6350">
            <a:solidFill>
              <a:srgbClr val="727272"/>
            </a:solidFill>
            <a:miter/>
          </a:ln>
        </p:spPr>
        <p:txBody>
          <a:bodyPr lIns="0" tIns="0" rIns="0" bIns="0"/>
          <a:lstStyle/>
          <a:p>
            <a:pPr lvl="0" algn="ctr">
              <a:defRPr sz="2000">
                <a:solidFill>
                  <a:srgbClr val="727272"/>
                </a:solidFill>
                <a:latin typeface="Helvetica 65 Medium"/>
                <a:ea typeface="Helvetica 65 Medium"/>
                <a:cs typeface="Helvetica 65 Medium"/>
                <a:sym typeface="Helvetica 65 Medium"/>
              </a:defRPr>
            </a:pPr>
            <a:endParaRPr/>
          </a:p>
        </p:txBody>
      </p:sp>
      <p:pic>
        <p:nvPicPr>
          <p:cNvPr id="79" name="image2.png"/>
          <p:cNvPicPr/>
          <p:nvPr/>
        </p:nvPicPr>
        <p:blipFill>
          <a:blip r:embed="rId3">
            <a:extLst/>
          </a:blip>
          <a:stretch>
            <a:fillRect/>
          </a:stretch>
        </p:blipFill>
        <p:spPr>
          <a:xfrm>
            <a:off x="500399" y="288000"/>
            <a:ext cx="458654" cy="954001"/>
          </a:xfrm>
          <a:prstGeom prst="rect">
            <a:avLst/>
          </a:prstGeom>
          <a:ln w="12700">
            <a:miter lim="400000"/>
          </a:ln>
        </p:spPr>
      </p:pic>
      <p:sp>
        <p:nvSpPr>
          <p:cNvPr id="80" name="Shape 80"/>
          <p:cNvSpPr>
            <a:spLocks noGrp="1"/>
          </p:cNvSpPr>
          <p:nvPr>
            <p:ph type="title"/>
          </p:nvPr>
        </p:nvSpPr>
        <p:spPr>
          <a:xfrm>
            <a:off x="1079999" y="0"/>
            <a:ext cx="7416004" cy="1497602"/>
          </a:xfrm>
          <a:prstGeom prst="rect">
            <a:avLst/>
          </a:prstGeom>
        </p:spPr>
        <p:txBody>
          <a:bodyPr lIns="0" tIns="0" rIns="0" bIns="0">
            <a:noAutofit/>
          </a:bodyPr>
          <a:lstStyle>
            <a:lvl1pPr algn="l">
              <a:defRPr sz="3200">
                <a:solidFill>
                  <a:srgbClr val="727272"/>
                </a:solidFill>
                <a:latin typeface="Arial"/>
                <a:ea typeface="Arial"/>
                <a:cs typeface="Arial"/>
                <a:sym typeface="Arial"/>
              </a:defRPr>
            </a:lvl1pPr>
          </a:lstStyle>
          <a:p>
            <a:pPr lvl="0">
              <a:defRPr sz="1800">
                <a:solidFill>
                  <a:srgbClr val="000000"/>
                </a:solidFill>
              </a:defRPr>
            </a:pPr>
            <a:r>
              <a:rPr sz="3200">
                <a:solidFill>
                  <a:srgbClr val="727272"/>
                </a:solidFill>
              </a:rPr>
              <a:t>Текст заголовка</a:t>
            </a:r>
          </a:p>
        </p:txBody>
      </p:sp>
      <p:sp>
        <p:nvSpPr>
          <p:cNvPr id="81" name="Shape 81"/>
          <p:cNvSpPr>
            <a:spLocks noGrp="1"/>
          </p:cNvSpPr>
          <p:nvPr>
            <p:ph type="sldNum" sz="quarter" idx="2"/>
          </p:nvPr>
        </p:nvSpPr>
        <p:spPr>
          <a:xfrm>
            <a:off x="8828036" y="6411600"/>
            <a:ext cx="153964" cy="135546"/>
          </a:xfrm>
          <a:prstGeom prst="rect">
            <a:avLst/>
          </a:prstGeom>
        </p:spPr>
        <p:txBody>
          <a:bodyPr wrap="none" lIns="0" tIns="0" rIns="0" bIns="0" anchor="t"/>
          <a:lstStyle>
            <a:lvl1pPr>
              <a:defRPr sz="1000">
                <a:solidFill>
                  <a:srgbClr val="FFFFFF"/>
                </a:solidFill>
                <a:latin typeface="Arial"/>
                <a:ea typeface="Arial"/>
                <a:cs typeface="Arial"/>
                <a:sym typeface="Arial"/>
              </a:defRPr>
            </a:lvl1pPr>
          </a:lstStyle>
          <a:p>
            <a:pPr lvl="0"/>
            <a:fld id="{86CB4B4D-7CA3-9044-876B-883B54F8677D}" type="slidenum">
              <a:t>‹#›</a:t>
            </a:fld>
            <a:endParaRPr/>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Default">
    <p:bg>
      <p:bgPr>
        <a:gradFill flip="none" rotWithShape="1">
          <a:gsLst>
            <a:gs pos="0">
              <a:srgbClr val="00CC00"/>
            </a:gs>
            <a:gs pos="100000">
              <a:srgbClr val="008000"/>
            </a:gs>
          </a:gsLst>
          <a:lin ang="16200000" scaled="0"/>
        </a:gradFill>
        <a:effectLst/>
      </p:bgPr>
    </p:bg>
    <p:spTree>
      <p:nvGrpSpPr>
        <p:cNvPr id="1" name=""/>
        <p:cNvGrpSpPr/>
        <p:nvPr/>
      </p:nvGrpSpPr>
      <p:grpSpPr>
        <a:xfrm>
          <a:off x="0" y="0"/>
          <a:ext cx="0" cy="0"/>
          <a:chOff x="0" y="0"/>
          <a:chExt cx="0" cy="0"/>
        </a:xfrm>
      </p:grpSpPr>
      <p:grpSp>
        <p:nvGrpSpPr>
          <p:cNvPr id="91" name="Group 91"/>
          <p:cNvGrpSpPr/>
          <p:nvPr/>
        </p:nvGrpSpPr>
        <p:grpSpPr>
          <a:xfrm>
            <a:off x="319038" y="1828757"/>
            <a:ext cx="8825001" cy="5029271"/>
            <a:chOff x="0" y="-1"/>
            <a:chExt cx="8825000" cy="5029270"/>
          </a:xfrm>
        </p:grpSpPr>
        <p:sp>
          <p:nvSpPr>
            <p:cNvPr id="83" name="Shape 83"/>
            <p:cNvSpPr/>
            <p:nvPr/>
          </p:nvSpPr>
          <p:spPr>
            <a:xfrm>
              <a:off x="519115" y="2789257"/>
              <a:ext cx="8305874" cy="2239998"/>
            </a:xfrm>
            <a:prstGeom prst="rect">
              <a:avLst/>
            </a:prstGeom>
            <a:solidFill>
              <a:srgbClr val="006600">
                <a:alpha val="30195"/>
              </a:srgbClr>
            </a:solidFill>
            <a:ln w="12700" cap="flat">
              <a:noFill/>
              <a:miter lim="400000"/>
            </a:ln>
            <a:effectLst/>
          </p:spPr>
          <p:txBody>
            <a:bodyPr wrap="square" lIns="0" tIns="0" rIns="0" bIns="0" numCol="1" anchor="t">
              <a:noAutofit/>
            </a:bodyPr>
            <a:lstStyle/>
            <a:p>
              <a:pPr lvl="0">
                <a:defRPr>
                  <a:solidFill>
                    <a:srgbClr val="FFFFFF"/>
                  </a:solidFill>
                  <a:latin typeface="Arial"/>
                  <a:ea typeface="Arial"/>
                  <a:cs typeface="Arial"/>
                  <a:sym typeface="Arial"/>
                </a:defRPr>
              </a:pPr>
              <a:endParaRPr/>
            </a:p>
          </p:txBody>
        </p:sp>
        <p:sp>
          <p:nvSpPr>
            <p:cNvPr id="84" name="Shape 84"/>
            <p:cNvSpPr/>
            <p:nvPr/>
          </p:nvSpPr>
          <p:spPr>
            <a:xfrm>
              <a:off x="14284" y="1"/>
              <a:ext cx="8810716" cy="5029269"/>
            </a:xfrm>
            <a:custGeom>
              <a:avLst/>
              <a:gdLst/>
              <a:ahLst/>
              <a:cxnLst>
                <a:cxn ang="0">
                  <a:pos x="wd2" y="hd2"/>
                </a:cxn>
                <a:cxn ang="5400000">
                  <a:pos x="wd2" y="hd2"/>
                </a:cxn>
                <a:cxn ang="10800000">
                  <a:pos x="wd2" y="hd2"/>
                </a:cxn>
                <a:cxn ang="16200000">
                  <a:pos x="wd2" y="hd2"/>
                </a:cxn>
              </a:cxnLst>
              <a:rect l="0" t="0" r="r" b="b"/>
              <a:pathLst>
                <a:path w="21600" h="21600" extrusionOk="0">
                  <a:moveTo>
                    <a:pt x="1284" y="12027"/>
                  </a:moveTo>
                  <a:lnTo>
                    <a:pt x="0" y="12027"/>
                  </a:lnTo>
                  <a:lnTo>
                    <a:pt x="0" y="21600"/>
                  </a:lnTo>
                  <a:lnTo>
                    <a:pt x="21600" y="21600"/>
                  </a:lnTo>
                  <a:lnTo>
                    <a:pt x="21600" y="0"/>
                  </a:lnTo>
                  <a:lnTo>
                    <a:pt x="1284" y="0"/>
                  </a:lnTo>
                  <a:lnTo>
                    <a:pt x="1284" y="12027"/>
                  </a:lnTo>
                  <a:close/>
                </a:path>
              </a:pathLst>
            </a:custGeom>
            <a:solidFill>
              <a:srgbClr val="006600">
                <a:alpha val="30195"/>
              </a:srgbClr>
            </a:solidFill>
            <a:ln w="12700" cap="flat">
              <a:noFill/>
              <a:miter lim="400000"/>
            </a:ln>
            <a:effectLst/>
          </p:spPr>
          <p:txBody>
            <a:bodyPr wrap="square" lIns="0" tIns="0" rIns="0" bIns="0" numCol="1" anchor="t">
              <a:noAutofit/>
            </a:bodyPr>
            <a:lstStyle/>
            <a:p>
              <a:pPr lvl="0">
                <a:defRPr>
                  <a:solidFill>
                    <a:srgbClr val="FFFFFF"/>
                  </a:solidFill>
                  <a:latin typeface="Arial"/>
                  <a:ea typeface="Arial"/>
                  <a:cs typeface="Arial"/>
                  <a:sym typeface="Arial"/>
                </a:defRPr>
              </a:pPr>
              <a:endParaRPr/>
            </a:p>
          </p:txBody>
        </p:sp>
        <p:sp>
          <p:nvSpPr>
            <p:cNvPr id="85" name="Shape 85"/>
            <p:cNvSpPr/>
            <p:nvPr/>
          </p:nvSpPr>
          <p:spPr>
            <a:xfrm>
              <a:off x="519115" y="2825771"/>
              <a:ext cx="8305874" cy="2203482"/>
            </a:xfrm>
            <a:prstGeom prst="rect">
              <a:avLst/>
            </a:prstGeom>
            <a:solidFill>
              <a:srgbClr val="00CC00">
                <a:alpha val="0"/>
              </a:srgbClr>
            </a:solidFill>
            <a:ln w="12700" cap="flat">
              <a:noFill/>
              <a:miter lim="400000"/>
            </a:ln>
            <a:effectLst/>
          </p:spPr>
          <p:txBody>
            <a:bodyPr wrap="square" lIns="0" tIns="0" rIns="0" bIns="0" numCol="1" anchor="t">
              <a:noAutofit/>
            </a:bodyPr>
            <a:lstStyle/>
            <a:p>
              <a:pPr lvl="0">
                <a:defRPr>
                  <a:solidFill>
                    <a:srgbClr val="FFFFFF"/>
                  </a:solidFill>
                  <a:latin typeface="Arial"/>
                  <a:ea typeface="Arial"/>
                  <a:cs typeface="Arial"/>
                  <a:sym typeface="Arial"/>
                </a:defRPr>
              </a:pPr>
              <a:endParaRPr/>
            </a:p>
          </p:txBody>
        </p:sp>
        <p:sp>
          <p:nvSpPr>
            <p:cNvPr id="86" name="Shape 86"/>
            <p:cNvSpPr/>
            <p:nvPr/>
          </p:nvSpPr>
          <p:spPr>
            <a:xfrm>
              <a:off x="519119" y="-2"/>
              <a:ext cx="7313681" cy="46070"/>
            </a:xfrm>
            <a:prstGeom prst="rect">
              <a:avLst/>
            </a:prstGeom>
            <a:gradFill flip="none" rotWithShape="1">
              <a:gsLst>
                <a:gs pos="0">
                  <a:srgbClr val="005400"/>
                </a:gs>
                <a:gs pos="100000">
                  <a:srgbClr val="006600">
                    <a:alpha val="0"/>
                  </a:srgbClr>
                </a:gs>
              </a:gsLst>
              <a:lin ang="10800000" scaled="0"/>
            </a:gradFill>
            <a:ln w="12700" cap="flat">
              <a:noFill/>
              <a:miter lim="400000"/>
            </a:ln>
            <a:effectLst/>
          </p:spPr>
          <p:txBody>
            <a:bodyPr wrap="square" lIns="0" tIns="0" rIns="0" bIns="0" numCol="1" anchor="t">
              <a:noAutofit/>
            </a:bodyPr>
            <a:lstStyle/>
            <a:p>
              <a:pPr lvl="0">
                <a:defRPr>
                  <a:solidFill>
                    <a:srgbClr val="FFFFFF"/>
                  </a:solidFill>
                  <a:latin typeface="Arial"/>
                  <a:ea typeface="Arial"/>
                  <a:cs typeface="Arial"/>
                  <a:sym typeface="Arial"/>
                </a:defRPr>
              </a:pPr>
              <a:endParaRPr/>
            </a:p>
          </p:txBody>
        </p:sp>
        <p:sp>
          <p:nvSpPr>
            <p:cNvPr id="87" name="Shape 87"/>
            <p:cNvSpPr/>
            <p:nvPr/>
          </p:nvSpPr>
          <p:spPr>
            <a:xfrm>
              <a:off x="519120" y="-2"/>
              <a:ext cx="46073" cy="283374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0110" y="270"/>
                  </a:lnTo>
                  <a:lnTo>
                    <a:pt x="0" y="0"/>
                  </a:lnTo>
                  <a:close/>
                </a:path>
              </a:pathLst>
            </a:custGeom>
            <a:gradFill flip="none" rotWithShape="1">
              <a:gsLst>
                <a:gs pos="0">
                  <a:srgbClr val="006600"/>
                </a:gs>
                <a:gs pos="100000">
                  <a:srgbClr val="1F791F"/>
                </a:gs>
              </a:gsLst>
              <a:lin ang="16200000" scaled="0"/>
            </a:gradFill>
            <a:ln w="12700" cap="flat">
              <a:noFill/>
              <a:miter lim="400000"/>
            </a:ln>
            <a:effectLst/>
          </p:spPr>
          <p:txBody>
            <a:bodyPr wrap="square" lIns="0" tIns="0" rIns="0" bIns="0" numCol="1" anchor="t">
              <a:noAutofit/>
            </a:bodyPr>
            <a:lstStyle/>
            <a:p>
              <a:pPr lvl="0">
                <a:defRPr>
                  <a:solidFill>
                    <a:srgbClr val="FFFFFF"/>
                  </a:solidFill>
                  <a:latin typeface="Arial"/>
                  <a:ea typeface="Arial"/>
                  <a:cs typeface="Arial"/>
                  <a:sym typeface="Arial"/>
                </a:defRPr>
              </a:pPr>
              <a:endParaRPr/>
            </a:p>
          </p:txBody>
        </p:sp>
        <p:sp>
          <p:nvSpPr>
            <p:cNvPr id="88" name="Shape 88"/>
            <p:cNvSpPr/>
            <p:nvPr/>
          </p:nvSpPr>
          <p:spPr>
            <a:xfrm>
              <a:off x="517533" y="2781321"/>
              <a:ext cx="46073" cy="224794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0855" y="366"/>
                  </a:lnTo>
                  <a:lnTo>
                    <a:pt x="0" y="0"/>
                  </a:lnTo>
                  <a:lnTo>
                    <a:pt x="0" y="21600"/>
                  </a:lnTo>
                  <a:close/>
                </a:path>
              </a:pathLst>
            </a:custGeom>
            <a:gradFill flip="none" rotWithShape="1">
              <a:gsLst>
                <a:gs pos="0">
                  <a:srgbClr val="006600">
                    <a:alpha val="0"/>
                  </a:srgbClr>
                </a:gs>
                <a:gs pos="100000">
                  <a:srgbClr val="1F791F"/>
                </a:gs>
              </a:gsLst>
              <a:lin ang="16200000" scaled="0"/>
            </a:gradFill>
            <a:ln w="12700" cap="flat">
              <a:noFill/>
              <a:miter lim="400000"/>
            </a:ln>
            <a:effectLst/>
          </p:spPr>
          <p:txBody>
            <a:bodyPr wrap="square" lIns="0" tIns="0" rIns="0" bIns="0" numCol="1" anchor="t">
              <a:noAutofit/>
            </a:bodyPr>
            <a:lstStyle/>
            <a:p>
              <a:pPr lvl="0">
                <a:defRPr>
                  <a:solidFill>
                    <a:srgbClr val="FFFFFF"/>
                  </a:solidFill>
                  <a:latin typeface="Arial"/>
                  <a:ea typeface="Arial"/>
                  <a:cs typeface="Arial"/>
                  <a:sym typeface="Arial"/>
                </a:defRPr>
              </a:pPr>
              <a:endParaRPr/>
            </a:p>
          </p:txBody>
        </p:sp>
        <p:sp>
          <p:nvSpPr>
            <p:cNvPr id="89" name="Shape 89"/>
            <p:cNvSpPr/>
            <p:nvPr/>
          </p:nvSpPr>
          <p:spPr>
            <a:xfrm>
              <a:off x="1" y="2781321"/>
              <a:ext cx="4570460" cy="46069"/>
            </a:xfrm>
            <a:prstGeom prst="rect">
              <a:avLst/>
            </a:prstGeom>
            <a:gradFill flip="none" rotWithShape="1">
              <a:gsLst>
                <a:gs pos="0">
                  <a:srgbClr val="005400"/>
                </a:gs>
                <a:gs pos="100000">
                  <a:srgbClr val="006600">
                    <a:alpha val="0"/>
                  </a:srgbClr>
                </a:gs>
              </a:gsLst>
              <a:lin ang="10800000" scaled="0"/>
            </a:gradFill>
            <a:ln w="12700" cap="flat">
              <a:noFill/>
              <a:miter lim="400000"/>
            </a:ln>
            <a:effectLst/>
          </p:spPr>
          <p:txBody>
            <a:bodyPr wrap="square" lIns="0" tIns="0" rIns="0" bIns="0" numCol="1" anchor="t">
              <a:noAutofit/>
            </a:bodyPr>
            <a:lstStyle/>
            <a:p>
              <a:pPr lvl="0">
                <a:defRPr>
                  <a:solidFill>
                    <a:srgbClr val="FFFFFF"/>
                  </a:solidFill>
                  <a:latin typeface="Arial"/>
                  <a:ea typeface="Arial"/>
                  <a:cs typeface="Arial"/>
                  <a:sym typeface="Arial"/>
                </a:defRPr>
              </a:pPr>
              <a:endParaRPr/>
            </a:p>
          </p:txBody>
        </p:sp>
        <p:sp>
          <p:nvSpPr>
            <p:cNvPr id="90" name="Shape 90"/>
            <p:cNvSpPr/>
            <p:nvPr/>
          </p:nvSpPr>
          <p:spPr>
            <a:xfrm>
              <a:off x="-1" y="2781321"/>
              <a:ext cx="47657" cy="224794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0880" y="21600"/>
                  </a:lnTo>
                  <a:lnTo>
                    <a:pt x="21600" y="412"/>
                  </a:lnTo>
                  <a:lnTo>
                    <a:pt x="0" y="0"/>
                  </a:lnTo>
                  <a:close/>
                </a:path>
              </a:pathLst>
            </a:custGeom>
            <a:gradFill flip="none" rotWithShape="1">
              <a:gsLst>
                <a:gs pos="0">
                  <a:srgbClr val="006600">
                    <a:alpha val="10000"/>
                  </a:srgbClr>
                </a:gs>
                <a:gs pos="100000">
                  <a:srgbClr val="1F791F"/>
                </a:gs>
              </a:gsLst>
              <a:lin ang="16200000" scaled="0"/>
            </a:gradFill>
            <a:ln w="12700" cap="flat">
              <a:noFill/>
              <a:miter lim="400000"/>
            </a:ln>
            <a:effectLst/>
          </p:spPr>
          <p:txBody>
            <a:bodyPr wrap="square" lIns="0" tIns="0" rIns="0" bIns="0" numCol="1" anchor="t">
              <a:noAutofit/>
            </a:bodyPr>
            <a:lstStyle/>
            <a:p>
              <a:pPr lvl="0">
                <a:defRPr>
                  <a:solidFill>
                    <a:srgbClr val="FFFFFF"/>
                  </a:solidFill>
                  <a:latin typeface="Arial"/>
                  <a:ea typeface="Arial"/>
                  <a:cs typeface="Arial"/>
                  <a:sym typeface="Arial"/>
                </a:defRPr>
              </a:pPr>
              <a:endParaRPr/>
            </a:p>
          </p:txBody>
        </p:sp>
      </p:grpSp>
      <p:sp>
        <p:nvSpPr>
          <p:cNvPr id="92" name="Shape 92"/>
          <p:cNvSpPr>
            <a:spLocks noGrp="1"/>
          </p:cNvSpPr>
          <p:nvPr>
            <p:ph type="sldNum" sz="quarter" idx="2"/>
          </p:nvPr>
        </p:nvSpPr>
        <p:spPr>
          <a:xfrm>
            <a:off x="6937375" y="6245225"/>
            <a:ext cx="1901825" cy="197384"/>
          </a:xfrm>
          <a:prstGeom prst="rect">
            <a:avLst/>
          </a:prstGeom>
        </p:spPr>
        <p:txBody>
          <a:bodyPr lIns="0" tIns="0" rIns="0" bIns="0" anchor="t"/>
          <a:lstStyle>
            <a:lvl1pPr>
              <a:defRPr sz="1400">
                <a:solidFill>
                  <a:srgbClr val="FFFFFF"/>
                </a:solidFill>
                <a:effectLst>
                  <a:outerShdw blurRad="12700" dist="25400" dir="2700000" rotWithShape="0">
                    <a:srgbClr val="000000"/>
                  </a:outerShdw>
                </a:effectLst>
                <a:latin typeface="Arial"/>
                <a:ea typeface="Arial"/>
                <a:cs typeface="Arial"/>
                <a:sym typeface="Arial"/>
              </a:defRPr>
            </a:lvl1pPr>
          </a:lstStyle>
          <a:p>
            <a:pPr lvl="0"/>
            <a:fld id="{86CB4B4D-7CA3-9044-876B-883B54F8677D}" type="slidenum">
              <a:t>‹#›</a:t>
            </a:fld>
            <a:endParaRPr/>
          </a:p>
        </p:txBody>
      </p:sp>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pic>
        <p:nvPicPr>
          <p:cNvPr id="94" name="image1.png"/>
          <p:cNvPicPr/>
          <p:nvPr/>
        </p:nvPicPr>
        <p:blipFill>
          <a:blip r:embed="rId2">
            <a:extLst/>
          </a:blip>
          <a:stretch>
            <a:fillRect/>
          </a:stretch>
        </p:blipFill>
        <p:spPr>
          <a:xfrm>
            <a:off x="8193599" y="5328184"/>
            <a:ext cx="950439" cy="1529663"/>
          </a:xfrm>
          <a:prstGeom prst="rect">
            <a:avLst/>
          </a:prstGeom>
          <a:ln w="12700">
            <a:miter lim="400000"/>
          </a:ln>
        </p:spPr>
      </p:pic>
      <p:sp>
        <p:nvSpPr>
          <p:cNvPr id="95" name="Shape 95"/>
          <p:cNvSpPr/>
          <p:nvPr/>
        </p:nvSpPr>
        <p:spPr>
          <a:xfrm>
            <a:off x="504000" y="1305211"/>
            <a:ext cx="8154000" cy="3179"/>
          </a:xfrm>
          <a:prstGeom prst="rect">
            <a:avLst/>
          </a:prstGeom>
          <a:ln w="6350">
            <a:solidFill>
              <a:srgbClr val="727272"/>
            </a:solidFill>
            <a:miter/>
          </a:ln>
        </p:spPr>
        <p:txBody>
          <a:bodyPr lIns="0" tIns="0" rIns="0" bIns="0"/>
          <a:lstStyle/>
          <a:p>
            <a:pPr lvl="0" algn="ctr">
              <a:defRPr sz="2000">
                <a:solidFill>
                  <a:srgbClr val="727272"/>
                </a:solidFill>
                <a:latin typeface="Helvetica 65 Medium"/>
                <a:ea typeface="Helvetica 65 Medium"/>
                <a:cs typeface="Helvetica 65 Medium"/>
                <a:sym typeface="Helvetica 65 Medium"/>
              </a:defRPr>
            </a:pPr>
            <a:endParaRPr/>
          </a:p>
        </p:txBody>
      </p:sp>
      <p:pic>
        <p:nvPicPr>
          <p:cNvPr id="96" name="image2.png"/>
          <p:cNvPicPr/>
          <p:nvPr/>
        </p:nvPicPr>
        <p:blipFill>
          <a:blip r:embed="rId3">
            <a:extLst/>
          </a:blip>
          <a:stretch>
            <a:fillRect/>
          </a:stretch>
        </p:blipFill>
        <p:spPr>
          <a:xfrm>
            <a:off x="500399" y="288000"/>
            <a:ext cx="458654" cy="954001"/>
          </a:xfrm>
          <a:prstGeom prst="rect">
            <a:avLst/>
          </a:prstGeom>
          <a:ln w="12700">
            <a:miter lim="400000"/>
          </a:ln>
        </p:spPr>
      </p:pic>
      <p:sp>
        <p:nvSpPr>
          <p:cNvPr id="97" name="Shape 97"/>
          <p:cNvSpPr>
            <a:spLocks noGrp="1"/>
          </p:cNvSpPr>
          <p:nvPr>
            <p:ph type="title"/>
          </p:nvPr>
        </p:nvSpPr>
        <p:spPr>
          <a:xfrm>
            <a:off x="1079999" y="0"/>
            <a:ext cx="7416004" cy="1497602"/>
          </a:xfrm>
          <a:prstGeom prst="rect">
            <a:avLst/>
          </a:prstGeom>
        </p:spPr>
        <p:txBody>
          <a:bodyPr lIns="0" tIns="0" rIns="0" bIns="0">
            <a:noAutofit/>
          </a:bodyPr>
          <a:lstStyle>
            <a:lvl1pPr algn="l">
              <a:defRPr sz="3200">
                <a:solidFill>
                  <a:srgbClr val="727272"/>
                </a:solidFill>
                <a:latin typeface="Arial"/>
                <a:ea typeface="Arial"/>
                <a:cs typeface="Arial"/>
                <a:sym typeface="Arial"/>
              </a:defRPr>
            </a:lvl1pPr>
          </a:lstStyle>
          <a:p>
            <a:pPr lvl="0">
              <a:defRPr sz="1800">
                <a:solidFill>
                  <a:srgbClr val="000000"/>
                </a:solidFill>
              </a:defRPr>
            </a:pPr>
            <a:r>
              <a:rPr sz="3200">
                <a:solidFill>
                  <a:srgbClr val="727272"/>
                </a:solidFill>
              </a:rPr>
              <a:t>Текст заголовка</a:t>
            </a:r>
          </a:p>
        </p:txBody>
      </p:sp>
      <p:sp>
        <p:nvSpPr>
          <p:cNvPr id="98" name="Shape 98"/>
          <p:cNvSpPr>
            <a:spLocks noGrp="1"/>
          </p:cNvSpPr>
          <p:nvPr>
            <p:ph type="sldNum" sz="quarter" idx="2"/>
          </p:nvPr>
        </p:nvSpPr>
        <p:spPr>
          <a:xfrm>
            <a:off x="8828036" y="6411600"/>
            <a:ext cx="153964" cy="135546"/>
          </a:xfrm>
          <a:prstGeom prst="rect">
            <a:avLst/>
          </a:prstGeom>
        </p:spPr>
        <p:txBody>
          <a:bodyPr wrap="none" lIns="0" tIns="0" rIns="0" bIns="0" anchor="t"/>
          <a:lstStyle>
            <a:lvl1pPr>
              <a:defRPr sz="1000">
                <a:solidFill>
                  <a:srgbClr val="FFFFFF"/>
                </a:solidFill>
                <a:latin typeface="Arial"/>
                <a:ea typeface="Arial"/>
                <a:cs typeface="Arial"/>
                <a:sym typeface="Arial"/>
              </a:defRPr>
            </a:lvl1pPr>
          </a:lstStyle>
          <a:p>
            <a:pPr lvl="0"/>
            <a:fld id="{86CB4B4D-7CA3-9044-876B-883B54F8677D}" type="slidenum">
              <a:t>‹#›</a:t>
            </a:fld>
            <a:endParaRPr/>
          </a:p>
        </p:txBody>
      </p:sp>
    </p:spTree>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100" name="Shape 100"/>
          <p:cNvSpPr>
            <a:spLocks noGrp="1"/>
          </p:cNvSpPr>
          <p:nvPr>
            <p:ph type="title"/>
          </p:nvPr>
        </p:nvSpPr>
        <p:spPr>
          <a:prstGeom prst="rect">
            <a:avLst/>
          </a:prstGeom>
        </p:spPr>
        <p:txBody>
          <a:bodyPr lIns="0" tIns="0" rIns="0" bIns="0">
            <a:noAutofit/>
          </a:bodyPr>
          <a:lstStyle>
            <a:lvl1pPr defTabSz="457200"/>
          </a:lstStyle>
          <a:p>
            <a:pPr lvl="0">
              <a:defRPr sz="1800"/>
            </a:pPr>
            <a:r>
              <a:rPr sz="4400"/>
              <a:t>Текст заголовка</a:t>
            </a:r>
          </a:p>
        </p:txBody>
      </p:sp>
      <p:sp>
        <p:nvSpPr>
          <p:cNvPr id="101" name="Shape 101"/>
          <p:cNvSpPr>
            <a:spLocks noGrp="1"/>
          </p:cNvSpPr>
          <p:nvPr>
            <p:ph type="body" idx="1"/>
          </p:nvPr>
        </p:nvSpPr>
        <p:spPr>
          <a:prstGeom prst="rect">
            <a:avLst/>
          </a:prstGeom>
        </p:spPr>
        <p:txBody>
          <a:bodyPr lIns="0" tIns="0" rIns="0" bIns="0">
            <a:noAutofit/>
          </a:bodyPr>
          <a:lstStyle>
            <a:lvl1pPr defTabSz="457200"/>
            <a:lvl2pPr defTabSz="457200"/>
            <a:lvl3pPr defTabSz="457200"/>
            <a:lvl4pPr defTabSz="457200"/>
            <a:lvl5pPr defTabSz="457200"/>
          </a:lstStyle>
          <a:p>
            <a:pPr lvl="0">
              <a:defRPr sz="1800"/>
            </a:pPr>
            <a:r>
              <a:rPr sz="3200"/>
              <a:t>Уровень текста 1</a:t>
            </a:r>
          </a:p>
          <a:p>
            <a:pPr lvl="1">
              <a:defRPr sz="1800"/>
            </a:pPr>
            <a:r>
              <a:rPr sz="3200"/>
              <a:t>Уровень текста 2</a:t>
            </a:r>
          </a:p>
          <a:p>
            <a:pPr lvl="2">
              <a:defRPr sz="1800"/>
            </a:pPr>
            <a:r>
              <a:rPr sz="3200"/>
              <a:t>Уровень текста 3</a:t>
            </a:r>
          </a:p>
          <a:p>
            <a:pPr lvl="3">
              <a:defRPr sz="1800"/>
            </a:pPr>
            <a:r>
              <a:rPr sz="3200"/>
              <a:t>Уровень текста 4</a:t>
            </a:r>
          </a:p>
          <a:p>
            <a:pPr lvl="4">
              <a:defRPr sz="1800"/>
            </a:pPr>
            <a:r>
              <a:rPr sz="3200"/>
              <a:t>Уровень текста 5</a:t>
            </a:r>
          </a:p>
        </p:txBody>
      </p:sp>
      <p:sp>
        <p:nvSpPr>
          <p:cNvPr id="102" name="Shape 102"/>
          <p:cNvSpPr>
            <a:spLocks noGrp="1"/>
          </p:cNvSpPr>
          <p:nvPr>
            <p:ph type="sldNum" sz="quarter" idx="2"/>
          </p:nvPr>
        </p:nvSpPr>
        <p:spPr>
          <a:xfrm>
            <a:off x="6553200" y="6450010"/>
            <a:ext cx="2133600" cy="177801"/>
          </a:xfrm>
          <a:prstGeom prst="rect">
            <a:avLst/>
          </a:prstGeom>
        </p:spPr>
        <p:txBody>
          <a:bodyPr lIns="0" tIns="0" rIns="0" bIns="0"/>
          <a:lstStyle>
            <a:lvl1pPr defTabSz="457200"/>
          </a:lstStyle>
          <a:p>
            <a:pPr lvl="0"/>
            <a:fld id="{86CB4B4D-7CA3-9044-876B-883B54F8677D}" type="slidenum">
              <a:t>‹#›</a:t>
            </a:fld>
            <a:endParaRPr/>
          </a:p>
        </p:txBody>
      </p:sp>
    </p:spTree>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Титульный слайд">
    <p:bg>
      <p:bgPr>
        <a:solidFill>
          <a:srgbClr val="DDD9C3">
            <a:alpha val="58999"/>
          </a:srgbClr>
        </a:solidFill>
        <a:effectLst/>
      </p:bgPr>
    </p:bg>
    <p:spTree>
      <p:nvGrpSpPr>
        <p:cNvPr id="1" name=""/>
        <p:cNvGrpSpPr/>
        <p:nvPr/>
      </p:nvGrpSpPr>
      <p:grpSpPr>
        <a:xfrm>
          <a:off x="0" y="0"/>
          <a:ext cx="0" cy="0"/>
          <a:chOff x="0" y="0"/>
          <a:chExt cx="0" cy="0"/>
        </a:xfrm>
      </p:grpSpPr>
      <p:sp>
        <p:nvSpPr>
          <p:cNvPr id="104" name="Shape 104"/>
          <p:cNvSpPr>
            <a:spLocks noGrp="1"/>
          </p:cNvSpPr>
          <p:nvPr>
            <p:ph type="title"/>
          </p:nvPr>
        </p:nvSpPr>
        <p:spPr>
          <a:xfrm>
            <a:off x="685800" y="1844675"/>
            <a:ext cx="7772400" cy="2041525"/>
          </a:xfrm>
          <a:prstGeom prst="rect">
            <a:avLst/>
          </a:prstGeom>
        </p:spPr>
        <p:txBody>
          <a:bodyPr lIns="0" tIns="0" rIns="0" bIns="0"/>
          <a:lstStyle/>
          <a:p>
            <a:pPr lvl="0">
              <a:defRPr sz="1800"/>
            </a:pPr>
            <a:r>
              <a:rPr sz="4400"/>
              <a:t>Текст заголовка</a:t>
            </a:r>
          </a:p>
        </p:txBody>
      </p:sp>
      <p:sp>
        <p:nvSpPr>
          <p:cNvPr id="105" name="Shape 105"/>
          <p:cNvSpPr>
            <a:spLocks noGrp="1"/>
          </p:cNvSpPr>
          <p:nvPr>
            <p:ph type="body" idx="1"/>
          </p:nvPr>
        </p:nvSpPr>
        <p:spPr>
          <a:xfrm>
            <a:off x="1371600" y="3886200"/>
            <a:ext cx="6400800" cy="2971800"/>
          </a:xfrm>
          <a:prstGeom prst="rect">
            <a:avLst/>
          </a:prstGeom>
        </p:spPr>
        <p:txBody>
          <a:bodyPr lIns="0" tIns="0" rIns="0" bIns="0"/>
          <a:lstStyle>
            <a:lvl1pPr marL="0" indent="0" algn="ctr">
              <a:buSzTx/>
              <a:buFontTx/>
              <a:buNone/>
              <a:defRPr>
                <a:solidFill>
                  <a:srgbClr val="888888"/>
                </a:solidFill>
              </a:defRPr>
            </a:lvl1pPr>
            <a:lvl2pPr algn="ctr">
              <a:buFontTx/>
              <a:defRPr>
                <a:solidFill>
                  <a:srgbClr val="888888"/>
                </a:solidFill>
              </a:defRPr>
            </a:lvl2pPr>
            <a:lvl3pPr algn="ctr">
              <a:buFontTx/>
              <a:defRPr>
                <a:solidFill>
                  <a:srgbClr val="888888"/>
                </a:solidFill>
              </a:defRPr>
            </a:lvl3pPr>
            <a:lvl4pPr algn="ctr">
              <a:buFontTx/>
              <a:defRPr>
                <a:solidFill>
                  <a:srgbClr val="888888"/>
                </a:solidFill>
              </a:defRPr>
            </a:lvl4pPr>
            <a:lvl5pPr algn="ctr">
              <a:buFontTx/>
              <a:defRPr>
                <a:solidFill>
                  <a:srgbClr val="888888"/>
                </a:solidFill>
              </a:defRPr>
            </a:lvl5pPr>
          </a:lstStyle>
          <a:p>
            <a:pPr lvl="0">
              <a:defRPr sz="1800">
                <a:solidFill>
                  <a:srgbClr val="000000"/>
                </a:solidFill>
              </a:defRPr>
            </a:pPr>
            <a:r>
              <a:rPr sz="3200">
                <a:solidFill>
                  <a:srgbClr val="888888"/>
                </a:solidFill>
              </a:rPr>
              <a:t>Уровень текста 1</a:t>
            </a:r>
          </a:p>
          <a:p>
            <a:pPr lvl="1">
              <a:defRPr sz="1800">
                <a:solidFill>
                  <a:srgbClr val="000000"/>
                </a:solidFill>
              </a:defRPr>
            </a:pPr>
            <a:r>
              <a:rPr sz="3200">
                <a:solidFill>
                  <a:srgbClr val="888888"/>
                </a:solidFill>
              </a:rPr>
              <a:t>Уровень текста 2</a:t>
            </a:r>
          </a:p>
          <a:p>
            <a:pPr lvl="2">
              <a:defRPr sz="1800">
                <a:solidFill>
                  <a:srgbClr val="000000"/>
                </a:solidFill>
              </a:defRPr>
            </a:pPr>
            <a:r>
              <a:rPr sz="3200">
                <a:solidFill>
                  <a:srgbClr val="888888"/>
                </a:solidFill>
              </a:rPr>
              <a:t>Уровень текста 3</a:t>
            </a:r>
          </a:p>
          <a:p>
            <a:pPr lvl="3">
              <a:defRPr sz="1800">
                <a:solidFill>
                  <a:srgbClr val="000000"/>
                </a:solidFill>
              </a:defRPr>
            </a:pPr>
            <a:r>
              <a:rPr sz="3200">
                <a:solidFill>
                  <a:srgbClr val="888888"/>
                </a:solidFill>
              </a:rPr>
              <a:t>Уровень текста 4</a:t>
            </a:r>
          </a:p>
          <a:p>
            <a:pPr lvl="4">
              <a:defRPr sz="1800">
                <a:solidFill>
                  <a:srgbClr val="000000"/>
                </a:solidFill>
              </a:defRPr>
            </a:pPr>
            <a:r>
              <a:rPr sz="3200">
                <a:solidFill>
                  <a:srgbClr val="888888"/>
                </a:solidFill>
              </a:rPr>
              <a:t>Уровень текста 5</a:t>
            </a:r>
          </a:p>
        </p:txBody>
      </p:sp>
      <p:sp>
        <p:nvSpPr>
          <p:cNvPr id="106" name="Shape 106"/>
          <p:cNvSpPr>
            <a:spLocks noGrp="1"/>
          </p:cNvSpPr>
          <p:nvPr>
            <p:ph type="sldNum" sz="quarter" idx="2"/>
          </p:nvPr>
        </p:nvSpPr>
        <p:spPr>
          <a:xfrm>
            <a:off x="6553200" y="6450007"/>
            <a:ext cx="2133600" cy="177801"/>
          </a:xfrm>
          <a:prstGeom prst="rect">
            <a:avLst/>
          </a:prstGeom>
        </p:spPr>
        <p:txBody>
          <a:bodyPr lIns="0" tIns="0" rIns="0" bIns="0"/>
          <a:lstStyle/>
          <a:p>
            <a:pPr lvl="0"/>
            <a:fld id="{86CB4B4D-7CA3-9044-876B-883B54F8677D}" type="slidenum">
              <a:t>‹#›</a:t>
            </a:fld>
            <a:endParaRPr/>
          </a:p>
        </p:txBody>
      </p:sp>
    </p:spTree>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Заголовок и объект">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08" name="Shape 108"/>
          <p:cNvSpPr>
            <a:spLocks noGrp="1"/>
          </p:cNvSpPr>
          <p:nvPr>
            <p:ph type="title"/>
          </p:nvPr>
        </p:nvSpPr>
        <p:spPr>
          <a:prstGeom prst="rect">
            <a:avLst/>
          </a:prstGeom>
        </p:spPr>
        <p:txBody>
          <a:bodyPr lIns="0" tIns="0" rIns="0" bIns="0">
            <a:noAutofit/>
          </a:bodyPr>
          <a:lstStyle>
            <a:lvl1pPr>
              <a:defRPr>
                <a:latin typeface="Arial"/>
                <a:ea typeface="Arial"/>
                <a:cs typeface="Arial"/>
                <a:sym typeface="Arial"/>
              </a:defRPr>
            </a:lvl1pPr>
          </a:lstStyle>
          <a:p>
            <a:pPr lvl="0">
              <a:defRPr sz="1800"/>
            </a:pPr>
            <a:r>
              <a:rPr sz="4400"/>
              <a:t>Текст заголовка</a:t>
            </a:r>
          </a:p>
        </p:txBody>
      </p:sp>
      <p:sp>
        <p:nvSpPr>
          <p:cNvPr id="109" name="Shape 109"/>
          <p:cNvSpPr>
            <a:spLocks noGrp="1"/>
          </p:cNvSpPr>
          <p:nvPr>
            <p:ph type="body" idx="1"/>
          </p:nvPr>
        </p:nvSpPr>
        <p:spPr>
          <a:prstGeom prst="rect">
            <a:avLst/>
          </a:prstGeom>
        </p:spPr>
        <p:txBody>
          <a:bodyPr lIns="0" tIns="0" rIns="0" bIns="0">
            <a:noAutofit/>
          </a:bodyPr>
          <a:lstStyle>
            <a:lvl1pPr>
              <a:buFontTx/>
              <a:defRPr>
                <a:latin typeface="Arial"/>
                <a:ea typeface="Arial"/>
                <a:cs typeface="Arial"/>
                <a:sym typeface="Arial"/>
              </a:defRPr>
            </a:lvl1pPr>
            <a:lvl2pPr>
              <a:buFontTx/>
              <a:defRPr>
                <a:latin typeface="Arial"/>
                <a:ea typeface="Arial"/>
                <a:cs typeface="Arial"/>
                <a:sym typeface="Arial"/>
              </a:defRPr>
            </a:lvl2pPr>
            <a:lvl3pPr>
              <a:buFontTx/>
              <a:defRPr>
                <a:latin typeface="Arial"/>
                <a:ea typeface="Arial"/>
                <a:cs typeface="Arial"/>
                <a:sym typeface="Arial"/>
              </a:defRPr>
            </a:lvl3pPr>
            <a:lvl4pPr>
              <a:buFontTx/>
              <a:defRPr>
                <a:latin typeface="Arial"/>
                <a:ea typeface="Arial"/>
                <a:cs typeface="Arial"/>
                <a:sym typeface="Arial"/>
              </a:defRPr>
            </a:lvl4pPr>
            <a:lvl5pPr>
              <a:buFontTx/>
              <a:defRPr>
                <a:latin typeface="Arial"/>
                <a:ea typeface="Arial"/>
                <a:cs typeface="Arial"/>
                <a:sym typeface="Arial"/>
              </a:defRPr>
            </a:lvl5pPr>
          </a:lstStyle>
          <a:p>
            <a:pPr lvl="0">
              <a:defRPr sz="1800"/>
            </a:pPr>
            <a:r>
              <a:rPr sz="3200"/>
              <a:t>Уровень текста 1</a:t>
            </a:r>
          </a:p>
          <a:p>
            <a:pPr lvl="1">
              <a:defRPr sz="1800"/>
            </a:pPr>
            <a:r>
              <a:rPr sz="3200"/>
              <a:t>Уровень текста 2</a:t>
            </a:r>
          </a:p>
          <a:p>
            <a:pPr lvl="2">
              <a:defRPr sz="1800"/>
            </a:pPr>
            <a:r>
              <a:rPr sz="3200"/>
              <a:t>Уровень текста 3</a:t>
            </a:r>
          </a:p>
          <a:p>
            <a:pPr lvl="3">
              <a:defRPr sz="1800"/>
            </a:pPr>
            <a:r>
              <a:rPr sz="3200"/>
              <a:t>Уровень текста 4</a:t>
            </a:r>
          </a:p>
          <a:p>
            <a:pPr lvl="4">
              <a:defRPr sz="1800"/>
            </a:pPr>
            <a:r>
              <a:rPr sz="3200"/>
              <a:t>Уровень текста 5</a:t>
            </a:r>
          </a:p>
        </p:txBody>
      </p:sp>
      <p:sp>
        <p:nvSpPr>
          <p:cNvPr id="110" name="Shape 110"/>
          <p:cNvSpPr>
            <a:spLocks noGrp="1"/>
          </p:cNvSpPr>
          <p:nvPr>
            <p:ph type="sldNum" sz="quarter" idx="2"/>
          </p:nvPr>
        </p:nvSpPr>
        <p:spPr>
          <a:xfrm>
            <a:off x="6553200" y="6245225"/>
            <a:ext cx="2133600" cy="197384"/>
          </a:xfrm>
          <a:prstGeom prst="rect">
            <a:avLst/>
          </a:prstGeom>
        </p:spPr>
        <p:txBody>
          <a:bodyPr lIns="0" tIns="0" rIns="0" bIns="0" anchor="t"/>
          <a:lstStyle>
            <a:lvl1pPr>
              <a:defRPr sz="1400">
                <a:solidFill>
                  <a:srgbClr val="000000"/>
                </a:solidFill>
                <a:latin typeface="Arial"/>
                <a:ea typeface="Arial"/>
                <a:cs typeface="Arial"/>
                <a:sym typeface="Arial"/>
              </a:defRPr>
            </a:lvl1pPr>
          </a:lstStyle>
          <a:p>
            <a:pPr lvl="0"/>
            <a:fld id="{86CB4B4D-7CA3-9044-876B-883B54F8677D}" type="slidenum">
              <a:t>‹#›</a:t>
            </a:fld>
            <a:endParaRPr/>
          </a:p>
        </p:txBody>
      </p:sp>
    </p:spTree>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Заголовок и объект">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2" name="Shape 112"/>
          <p:cNvSpPr>
            <a:spLocks noGrp="1"/>
          </p:cNvSpPr>
          <p:nvPr>
            <p:ph type="title"/>
          </p:nvPr>
        </p:nvSpPr>
        <p:spPr>
          <a:prstGeom prst="rect">
            <a:avLst/>
          </a:prstGeom>
        </p:spPr>
        <p:txBody>
          <a:bodyPr lIns="0" tIns="0" rIns="0" bIns="0">
            <a:noAutofit/>
          </a:bodyPr>
          <a:lstStyle>
            <a:lvl1pPr>
              <a:defRPr>
                <a:latin typeface="Arial"/>
                <a:ea typeface="Arial"/>
                <a:cs typeface="Arial"/>
                <a:sym typeface="Arial"/>
              </a:defRPr>
            </a:lvl1pPr>
          </a:lstStyle>
          <a:p>
            <a:pPr lvl="0">
              <a:defRPr sz="1800"/>
            </a:pPr>
            <a:r>
              <a:rPr sz="4400"/>
              <a:t>Текст заголовка</a:t>
            </a:r>
          </a:p>
        </p:txBody>
      </p:sp>
      <p:sp>
        <p:nvSpPr>
          <p:cNvPr id="113" name="Shape 113"/>
          <p:cNvSpPr>
            <a:spLocks noGrp="1"/>
          </p:cNvSpPr>
          <p:nvPr>
            <p:ph type="body" idx="1"/>
          </p:nvPr>
        </p:nvSpPr>
        <p:spPr>
          <a:prstGeom prst="rect">
            <a:avLst/>
          </a:prstGeom>
        </p:spPr>
        <p:txBody>
          <a:bodyPr lIns="0" tIns="0" rIns="0" bIns="0">
            <a:noAutofit/>
          </a:bodyPr>
          <a:lstStyle>
            <a:lvl1pPr>
              <a:buFontTx/>
              <a:defRPr>
                <a:latin typeface="Arial"/>
                <a:ea typeface="Arial"/>
                <a:cs typeface="Arial"/>
                <a:sym typeface="Arial"/>
              </a:defRPr>
            </a:lvl1pPr>
            <a:lvl2pPr>
              <a:buFontTx/>
              <a:defRPr>
                <a:latin typeface="Arial"/>
                <a:ea typeface="Arial"/>
                <a:cs typeface="Arial"/>
                <a:sym typeface="Arial"/>
              </a:defRPr>
            </a:lvl2pPr>
            <a:lvl3pPr>
              <a:buFontTx/>
              <a:defRPr>
                <a:latin typeface="Arial"/>
                <a:ea typeface="Arial"/>
                <a:cs typeface="Arial"/>
                <a:sym typeface="Arial"/>
              </a:defRPr>
            </a:lvl3pPr>
            <a:lvl4pPr>
              <a:buFontTx/>
              <a:defRPr>
                <a:latin typeface="Arial"/>
                <a:ea typeface="Arial"/>
                <a:cs typeface="Arial"/>
                <a:sym typeface="Arial"/>
              </a:defRPr>
            </a:lvl4pPr>
            <a:lvl5pPr>
              <a:buFontTx/>
              <a:defRPr>
                <a:latin typeface="Arial"/>
                <a:ea typeface="Arial"/>
                <a:cs typeface="Arial"/>
                <a:sym typeface="Arial"/>
              </a:defRPr>
            </a:lvl5pPr>
          </a:lstStyle>
          <a:p>
            <a:pPr lvl="0">
              <a:defRPr sz="1800"/>
            </a:pPr>
            <a:r>
              <a:rPr sz="3200"/>
              <a:t>Уровень текста 1</a:t>
            </a:r>
          </a:p>
          <a:p>
            <a:pPr lvl="1">
              <a:defRPr sz="1800"/>
            </a:pPr>
            <a:r>
              <a:rPr sz="3200"/>
              <a:t>Уровень текста 2</a:t>
            </a:r>
          </a:p>
          <a:p>
            <a:pPr lvl="2">
              <a:defRPr sz="1800"/>
            </a:pPr>
            <a:r>
              <a:rPr sz="3200"/>
              <a:t>Уровень текста 3</a:t>
            </a:r>
          </a:p>
          <a:p>
            <a:pPr lvl="3">
              <a:defRPr sz="1800"/>
            </a:pPr>
            <a:r>
              <a:rPr sz="3200"/>
              <a:t>Уровень текста 4</a:t>
            </a:r>
          </a:p>
          <a:p>
            <a:pPr lvl="4">
              <a:defRPr sz="1800"/>
            </a:pPr>
            <a:r>
              <a:rPr sz="3200"/>
              <a:t>Уровень текста 5</a:t>
            </a:r>
          </a:p>
        </p:txBody>
      </p:sp>
      <p:sp>
        <p:nvSpPr>
          <p:cNvPr id="114" name="Shape 114"/>
          <p:cNvSpPr>
            <a:spLocks noGrp="1"/>
          </p:cNvSpPr>
          <p:nvPr>
            <p:ph type="sldNum" sz="quarter" idx="2"/>
          </p:nvPr>
        </p:nvSpPr>
        <p:spPr>
          <a:xfrm>
            <a:off x="6553200" y="6245225"/>
            <a:ext cx="2133600" cy="197384"/>
          </a:xfrm>
          <a:prstGeom prst="rect">
            <a:avLst/>
          </a:prstGeom>
        </p:spPr>
        <p:txBody>
          <a:bodyPr lIns="0" tIns="0" rIns="0" bIns="0" anchor="t"/>
          <a:lstStyle>
            <a:lvl1pPr>
              <a:defRPr sz="1400">
                <a:solidFill>
                  <a:srgbClr val="000000"/>
                </a:solidFill>
                <a:latin typeface="Arial"/>
                <a:ea typeface="Arial"/>
                <a:cs typeface="Arial"/>
                <a:sym typeface="Arial"/>
              </a:defRPr>
            </a:lvl1pPr>
          </a:lstStyle>
          <a:p>
            <a:pPr lvl="0"/>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Заголовок раздела">
    <p:spTree>
      <p:nvGrpSpPr>
        <p:cNvPr id="1" name=""/>
        <p:cNvGrpSpPr/>
        <p:nvPr/>
      </p:nvGrpSpPr>
      <p:grpSpPr>
        <a:xfrm>
          <a:off x="0" y="0"/>
          <a:ext cx="0" cy="0"/>
          <a:chOff x="0" y="0"/>
          <a:chExt cx="0" cy="0"/>
        </a:xfrm>
      </p:grpSpPr>
      <p:sp>
        <p:nvSpPr>
          <p:cNvPr id="14" name="Shape 14"/>
          <p:cNvSpPr>
            <a:spLocks noGrp="1"/>
          </p:cNvSpPr>
          <p:nvPr>
            <p:ph type="title"/>
          </p:nvPr>
        </p:nvSpPr>
        <p:spPr>
          <a:xfrm>
            <a:off x="722312" y="4406900"/>
            <a:ext cx="7772401" cy="1362075"/>
          </a:xfrm>
          <a:prstGeom prst="rect">
            <a:avLst/>
          </a:prstGeom>
        </p:spPr>
        <p:txBody>
          <a:bodyPr anchor="t"/>
          <a:lstStyle>
            <a:lvl1pPr algn="l">
              <a:defRPr sz="4000" b="1" cap="all"/>
            </a:lvl1pPr>
          </a:lstStyle>
          <a:p>
            <a:pPr lvl="0">
              <a:defRPr sz="1800" b="0" cap="none"/>
            </a:pPr>
            <a:r>
              <a:rPr sz="4000" b="1" cap="all"/>
              <a:t>Текст заголовка</a:t>
            </a:r>
          </a:p>
        </p:txBody>
      </p:sp>
      <p:sp>
        <p:nvSpPr>
          <p:cNvPr id="15" name="Shape 15"/>
          <p:cNvSpPr>
            <a:spLocks noGrp="1"/>
          </p:cNvSpPr>
          <p:nvPr>
            <p:ph type="body" idx="1"/>
          </p:nvPr>
        </p:nvSpPr>
        <p:spPr>
          <a:xfrm>
            <a:off x="722312" y="2906713"/>
            <a:ext cx="7772401" cy="1500214"/>
          </a:xfrm>
          <a:prstGeom prst="rect">
            <a:avLst/>
          </a:prstGeom>
        </p:spPr>
        <p:txBody>
          <a:bodyPr anchor="b"/>
          <a:lstStyle>
            <a:lvl1pPr marL="0" indent="0">
              <a:spcBef>
                <a:spcPts val="400"/>
              </a:spcBef>
              <a:buSzTx/>
              <a:buFontTx/>
              <a:buNone/>
              <a:defRPr sz="2000">
                <a:solidFill>
                  <a:srgbClr val="888888"/>
                </a:solidFill>
              </a:defRPr>
            </a:lvl1pPr>
            <a:lvl2pPr marL="661306" indent="-204106">
              <a:spcBef>
                <a:spcPts val="400"/>
              </a:spcBef>
              <a:buFontTx/>
              <a:defRPr sz="2000">
                <a:solidFill>
                  <a:srgbClr val="888888"/>
                </a:solidFill>
              </a:defRPr>
            </a:lvl2pPr>
            <a:lvl3pPr marL="1104900" indent="-190500">
              <a:spcBef>
                <a:spcPts val="400"/>
              </a:spcBef>
              <a:buFontTx/>
              <a:defRPr sz="2000">
                <a:solidFill>
                  <a:srgbClr val="888888"/>
                </a:solidFill>
              </a:defRPr>
            </a:lvl3pPr>
            <a:lvl4pPr marL="1600200" indent="-228600">
              <a:spcBef>
                <a:spcPts val="400"/>
              </a:spcBef>
              <a:buFontTx/>
              <a:defRPr sz="2000">
                <a:solidFill>
                  <a:srgbClr val="888888"/>
                </a:solidFill>
              </a:defRPr>
            </a:lvl4pPr>
            <a:lvl5pPr marL="2057400" indent="-228600">
              <a:spcBef>
                <a:spcPts val="400"/>
              </a:spcBef>
              <a:buFontTx/>
              <a:defRPr sz="2000">
                <a:solidFill>
                  <a:srgbClr val="888888"/>
                </a:solidFill>
              </a:defRPr>
            </a:lvl5pPr>
          </a:lstStyle>
          <a:p>
            <a:pPr lvl="0">
              <a:defRPr sz="1800">
                <a:solidFill>
                  <a:srgbClr val="000000"/>
                </a:solidFill>
              </a:defRPr>
            </a:pPr>
            <a:r>
              <a:rPr sz="2000">
                <a:solidFill>
                  <a:srgbClr val="888888"/>
                </a:solidFill>
              </a:rPr>
              <a:t>Уровень текста 1</a:t>
            </a:r>
          </a:p>
          <a:p>
            <a:pPr lvl="1">
              <a:defRPr sz="1800">
                <a:solidFill>
                  <a:srgbClr val="000000"/>
                </a:solidFill>
              </a:defRPr>
            </a:pPr>
            <a:r>
              <a:rPr sz="2000">
                <a:solidFill>
                  <a:srgbClr val="888888"/>
                </a:solidFill>
              </a:rPr>
              <a:t>Уровень текста 2</a:t>
            </a:r>
          </a:p>
          <a:p>
            <a:pPr lvl="2">
              <a:defRPr sz="1800">
                <a:solidFill>
                  <a:srgbClr val="000000"/>
                </a:solidFill>
              </a:defRPr>
            </a:pPr>
            <a:r>
              <a:rPr sz="2000">
                <a:solidFill>
                  <a:srgbClr val="888888"/>
                </a:solidFill>
              </a:rPr>
              <a:t>Уровень текста 3</a:t>
            </a:r>
          </a:p>
          <a:p>
            <a:pPr lvl="3">
              <a:defRPr sz="1800">
                <a:solidFill>
                  <a:srgbClr val="000000"/>
                </a:solidFill>
              </a:defRPr>
            </a:pPr>
            <a:r>
              <a:rPr sz="2000">
                <a:solidFill>
                  <a:srgbClr val="888888"/>
                </a:solidFill>
              </a:rPr>
              <a:t>Уровень текста 4</a:t>
            </a:r>
          </a:p>
          <a:p>
            <a:pPr lvl="4">
              <a:defRPr sz="1800">
                <a:solidFill>
                  <a:srgbClr val="000000"/>
                </a:solidFill>
              </a:defRPr>
            </a:pPr>
            <a:r>
              <a:rPr sz="2000">
                <a:solidFill>
                  <a:srgbClr val="888888"/>
                </a:solidFill>
              </a:rPr>
              <a:t>Уровень текста 5</a:t>
            </a:r>
          </a:p>
        </p:txBody>
      </p:sp>
      <p:sp>
        <p:nvSpPr>
          <p:cNvPr id="16" name="Shape 16"/>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Два объекта">
    <p:spTree>
      <p:nvGrpSpPr>
        <p:cNvPr id="1" name=""/>
        <p:cNvGrpSpPr/>
        <p:nvPr/>
      </p:nvGrpSpPr>
      <p:grpSpPr>
        <a:xfrm>
          <a:off x="0" y="0"/>
          <a:ext cx="0" cy="0"/>
          <a:chOff x="0" y="0"/>
          <a:chExt cx="0" cy="0"/>
        </a:xfrm>
      </p:grpSpPr>
      <p:sp>
        <p:nvSpPr>
          <p:cNvPr id="18" name="Shape 18"/>
          <p:cNvSpPr>
            <a:spLocks noGrp="1"/>
          </p:cNvSpPr>
          <p:nvPr>
            <p:ph type="title"/>
          </p:nvPr>
        </p:nvSpPr>
        <p:spPr>
          <a:prstGeom prst="rect">
            <a:avLst/>
          </a:prstGeom>
        </p:spPr>
        <p:txBody>
          <a:bodyPr/>
          <a:lstStyle/>
          <a:p>
            <a:pPr lvl="0">
              <a:defRPr sz="1800"/>
            </a:pPr>
            <a:r>
              <a:rPr sz="4400"/>
              <a:t>Текст заголовка</a:t>
            </a:r>
          </a:p>
        </p:txBody>
      </p:sp>
      <p:sp>
        <p:nvSpPr>
          <p:cNvPr id="19" name="Shape 19"/>
          <p:cNvSpPr>
            <a:spLocks noGrp="1"/>
          </p:cNvSpPr>
          <p:nvPr>
            <p:ph type="body" idx="1"/>
          </p:nvPr>
        </p:nvSpPr>
        <p:spPr>
          <a:xfrm>
            <a:off x="457200" y="1600200"/>
            <a:ext cx="4038600" cy="5257800"/>
          </a:xfrm>
          <a:prstGeom prst="rect">
            <a:avLst/>
          </a:prstGeom>
        </p:spPr>
        <p:txBody>
          <a:bodyPr/>
          <a:lstStyle>
            <a:lvl1pPr>
              <a:spcBef>
                <a:spcPts val="600"/>
              </a:spcBef>
              <a:defRPr sz="2800"/>
            </a:lvl1pPr>
            <a:lvl2pPr marL="790575" indent="-333375">
              <a:spcBef>
                <a:spcPts val="600"/>
              </a:spcBef>
              <a:defRPr sz="2800"/>
            </a:lvl2pPr>
            <a:lvl3pPr marL="1234438" indent="-320038">
              <a:spcBef>
                <a:spcPts val="600"/>
              </a:spcBef>
              <a:defRPr sz="2800"/>
            </a:lvl3pPr>
            <a:lvl4pPr marL="1727200" indent="-355600">
              <a:spcBef>
                <a:spcPts val="600"/>
              </a:spcBef>
              <a:defRPr sz="2800"/>
            </a:lvl4pPr>
            <a:lvl5pPr marL="2184400" indent="-355600">
              <a:spcBef>
                <a:spcPts val="600"/>
              </a:spcBef>
              <a:defRPr sz="2800"/>
            </a:lvl5pPr>
          </a:lstStyle>
          <a:p>
            <a:pPr lvl="0">
              <a:defRPr sz="1800"/>
            </a:pPr>
            <a:r>
              <a:rPr sz="2800"/>
              <a:t>Уровень текста 1</a:t>
            </a:r>
          </a:p>
          <a:p>
            <a:pPr lvl="1">
              <a:defRPr sz="1800"/>
            </a:pPr>
            <a:r>
              <a:rPr sz="2800"/>
              <a:t>Уровень текста 2</a:t>
            </a:r>
          </a:p>
          <a:p>
            <a:pPr lvl="2">
              <a:defRPr sz="1800"/>
            </a:pPr>
            <a:r>
              <a:rPr sz="2800"/>
              <a:t>Уровень текста 3</a:t>
            </a:r>
          </a:p>
          <a:p>
            <a:pPr lvl="3">
              <a:defRPr sz="1800"/>
            </a:pPr>
            <a:r>
              <a:rPr sz="2800"/>
              <a:t>Уровень текста 4</a:t>
            </a:r>
          </a:p>
          <a:p>
            <a:pPr lvl="4">
              <a:defRPr sz="1800"/>
            </a:pPr>
            <a:r>
              <a:rPr sz="2800"/>
              <a:t>Уровень текста 5</a:t>
            </a:r>
          </a:p>
        </p:txBody>
      </p:sp>
      <p:sp>
        <p:nvSpPr>
          <p:cNvPr id="20" name="Shape 20"/>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Сравнение">
    <p:spTree>
      <p:nvGrpSpPr>
        <p:cNvPr id="1" name=""/>
        <p:cNvGrpSpPr/>
        <p:nvPr/>
      </p:nvGrpSpPr>
      <p:grpSpPr>
        <a:xfrm>
          <a:off x="0" y="0"/>
          <a:ext cx="0" cy="0"/>
          <a:chOff x="0" y="0"/>
          <a:chExt cx="0" cy="0"/>
        </a:xfrm>
      </p:grpSpPr>
      <p:sp>
        <p:nvSpPr>
          <p:cNvPr id="22" name="Shape 22"/>
          <p:cNvSpPr>
            <a:spLocks noGrp="1"/>
          </p:cNvSpPr>
          <p:nvPr>
            <p:ph type="title"/>
          </p:nvPr>
        </p:nvSpPr>
        <p:spPr>
          <a:xfrm>
            <a:off x="457200" y="256810"/>
            <a:ext cx="8229600" cy="1178656"/>
          </a:xfrm>
          <a:prstGeom prst="rect">
            <a:avLst/>
          </a:prstGeom>
        </p:spPr>
        <p:txBody>
          <a:bodyPr/>
          <a:lstStyle/>
          <a:p>
            <a:pPr lvl="0">
              <a:defRPr sz="1800"/>
            </a:pPr>
            <a:r>
              <a:rPr sz="4400"/>
              <a:t>Текст заголовка</a:t>
            </a:r>
          </a:p>
        </p:txBody>
      </p:sp>
      <p:sp>
        <p:nvSpPr>
          <p:cNvPr id="23" name="Shape 23"/>
          <p:cNvSpPr>
            <a:spLocks noGrp="1"/>
          </p:cNvSpPr>
          <p:nvPr>
            <p:ph type="body" idx="1"/>
          </p:nvPr>
        </p:nvSpPr>
        <p:spPr>
          <a:xfrm>
            <a:off x="457200" y="1435464"/>
            <a:ext cx="4040188" cy="739436"/>
          </a:xfrm>
          <a:prstGeom prst="rect">
            <a:avLst/>
          </a:prstGeom>
        </p:spPr>
        <p:txBody>
          <a:bodyPr anchor="b"/>
          <a:lstStyle>
            <a:lvl1pPr marL="0" indent="0">
              <a:spcBef>
                <a:spcPts val="500"/>
              </a:spcBef>
              <a:buSzTx/>
              <a:buFontTx/>
              <a:buNone/>
              <a:defRPr sz="2400" b="1"/>
            </a:lvl1pPr>
            <a:lvl2pPr marL="702127" indent="-244927">
              <a:spcBef>
                <a:spcPts val="500"/>
              </a:spcBef>
              <a:buFontTx/>
              <a:defRPr sz="2400" b="1"/>
            </a:lvl2pPr>
            <a:lvl3pPr marL="1143000" indent="-228600">
              <a:spcBef>
                <a:spcPts val="500"/>
              </a:spcBef>
              <a:buFontTx/>
              <a:defRPr sz="2400" b="1"/>
            </a:lvl3pPr>
            <a:lvl4pPr marL="1645920" indent="-274319">
              <a:spcBef>
                <a:spcPts val="500"/>
              </a:spcBef>
              <a:buFontTx/>
              <a:defRPr sz="2400" b="1"/>
            </a:lvl4pPr>
            <a:lvl5pPr marL="2103120" indent="-274320">
              <a:spcBef>
                <a:spcPts val="500"/>
              </a:spcBef>
              <a:buFontTx/>
              <a:defRPr sz="2400" b="1"/>
            </a:lvl5pPr>
          </a:lstStyle>
          <a:p>
            <a:pPr lvl="0">
              <a:defRPr sz="1800" b="0"/>
            </a:pPr>
            <a:r>
              <a:rPr sz="2400" b="1"/>
              <a:t>Уровень текста 1</a:t>
            </a:r>
          </a:p>
          <a:p>
            <a:pPr lvl="1">
              <a:defRPr sz="1800" b="0"/>
            </a:pPr>
            <a:r>
              <a:rPr sz="2400" b="1"/>
              <a:t>Уровень текста 2</a:t>
            </a:r>
          </a:p>
          <a:p>
            <a:pPr lvl="2">
              <a:defRPr sz="1800" b="0"/>
            </a:pPr>
            <a:r>
              <a:rPr sz="2400" b="1"/>
              <a:t>Уровень текста 3</a:t>
            </a:r>
          </a:p>
          <a:p>
            <a:pPr lvl="3">
              <a:defRPr sz="1800" b="0"/>
            </a:pPr>
            <a:r>
              <a:rPr sz="2400" b="1"/>
              <a:t>Уровень текста 4</a:t>
            </a:r>
          </a:p>
          <a:p>
            <a:pPr lvl="4">
              <a:defRPr sz="1800" b="0"/>
            </a:pPr>
            <a:r>
              <a:rPr sz="2400" b="1"/>
              <a:t>Уровень текста 5</a:t>
            </a:r>
          </a:p>
        </p:txBody>
      </p:sp>
      <p:sp>
        <p:nvSpPr>
          <p:cNvPr id="24" name="Shape 24"/>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Только заголовок">
    <p:spTree>
      <p:nvGrpSpPr>
        <p:cNvPr id="1" name=""/>
        <p:cNvGrpSpPr/>
        <p:nvPr/>
      </p:nvGrpSpPr>
      <p:grpSpPr>
        <a:xfrm>
          <a:off x="0" y="0"/>
          <a:ext cx="0" cy="0"/>
          <a:chOff x="0" y="0"/>
          <a:chExt cx="0" cy="0"/>
        </a:xfrm>
      </p:grpSpPr>
      <p:sp>
        <p:nvSpPr>
          <p:cNvPr id="26" name="Shape 26"/>
          <p:cNvSpPr>
            <a:spLocks noGrp="1"/>
          </p:cNvSpPr>
          <p:nvPr>
            <p:ph type="title"/>
          </p:nvPr>
        </p:nvSpPr>
        <p:spPr>
          <a:xfrm>
            <a:off x="457200" y="0"/>
            <a:ext cx="8229600" cy="1692277"/>
          </a:xfrm>
          <a:prstGeom prst="rect">
            <a:avLst/>
          </a:prstGeom>
        </p:spPr>
        <p:txBody>
          <a:bodyPr/>
          <a:lstStyle/>
          <a:p>
            <a:pPr lvl="0">
              <a:defRPr sz="1800"/>
            </a:pPr>
            <a:r>
              <a:rPr sz="4400"/>
              <a:t>Текст заголовка</a:t>
            </a:r>
          </a:p>
        </p:txBody>
      </p:sp>
      <p:sp>
        <p:nvSpPr>
          <p:cNvPr id="27" name="Shape 27"/>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Пустой слайд">
    <p:spTree>
      <p:nvGrpSpPr>
        <p:cNvPr id="1" name=""/>
        <p:cNvGrpSpPr/>
        <p:nvPr/>
      </p:nvGrpSpPr>
      <p:grpSpPr>
        <a:xfrm>
          <a:off x="0" y="0"/>
          <a:ext cx="0" cy="0"/>
          <a:chOff x="0" y="0"/>
          <a:chExt cx="0" cy="0"/>
        </a:xfrm>
      </p:grpSpPr>
      <p:sp>
        <p:nvSpPr>
          <p:cNvPr id="29" name="Shape 29"/>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Объект с подписью">
    <p:spTree>
      <p:nvGrpSpPr>
        <p:cNvPr id="1" name=""/>
        <p:cNvGrpSpPr/>
        <p:nvPr/>
      </p:nvGrpSpPr>
      <p:grpSpPr>
        <a:xfrm>
          <a:off x="0" y="0"/>
          <a:ext cx="0" cy="0"/>
          <a:chOff x="0" y="0"/>
          <a:chExt cx="0" cy="0"/>
        </a:xfrm>
      </p:grpSpPr>
      <p:sp>
        <p:nvSpPr>
          <p:cNvPr id="31" name="Shape 31"/>
          <p:cNvSpPr>
            <a:spLocks noGrp="1"/>
          </p:cNvSpPr>
          <p:nvPr>
            <p:ph type="title"/>
          </p:nvPr>
        </p:nvSpPr>
        <p:spPr>
          <a:xfrm>
            <a:off x="457200" y="0"/>
            <a:ext cx="3008316" cy="1435100"/>
          </a:xfrm>
          <a:prstGeom prst="rect">
            <a:avLst/>
          </a:prstGeom>
        </p:spPr>
        <p:txBody>
          <a:bodyPr anchor="b"/>
          <a:lstStyle>
            <a:lvl1pPr algn="l">
              <a:defRPr sz="2000" b="1"/>
            </a:lvl1pPr>
          </a:lstStyle>
          <a:p>
            <a:pPr lvl="0">
              <a:defRPr sz="1800" b="0"/>
            </a:pPr>
            <a:r>
              <a:rPr sz="2000" b="1"/>
              <a:t>Текст заголовка</a:t>
            </a:r>
          </a:p>
        </p:txBody>
      </p:sp>
      <p:sp>
        <p:nvSpPr>
          <p:cNvPr id="32" name="Shape 32"/>
          <p:cNvSpPr>
            <a:spLocks noGrp="1"/>
          </p:cNvSpPr>
          <p:nvPr>
            <p:ph type="body" idx="1"/>
          </p:nvPr>
        </p:nvSpPr>
        <p:spPr>
          <a:xfrm>
            <a:off x="3575050" y="273050"/>
            <a:ext cx="5111750" cy="6584950"/>
          </a:xfrm>
          <a:prstGeom prst="rect">
            <a:avLst/>
          </a:prstGeom>
        </p:spPr>
        <p:txBody>
          <a:bodyPr/>
          <a:lstStyle/>
          <a:p>
            <a:pPr lvl="0">
              <a:defRPr sz="1800"/>
            </a:pPr>
            <a:r>
              <a:rPr sz="3200"/>
              <a:t>Уровень текста 1</a:t>
            </a:r>
          </a:p>
          <a:p>
            <a:pPr lvl="1">
              <a:defRPr sz="1800"/>
            </a:pPr>
            <a:r>
              <a:rPr sz="3200"/>
              <a:t>Уровень текста 2</a:t>
            </a:r>
          </a:p>
          <a:p>
            <a:pPr lvl="2">
              <a:defRPr sz="1800"/>
            </a:pPr>
            <a:r>
              <a:rPr sz="3200"/>
              <a:t>Уровень текста 3</a:t>
            </a:r>
          </a:p>
          <a:p>
            <a:pPr lvl="3">
              <a:defRPr sz="1800"/>
            </a:pPr>
            <a:r>
              <a:rPr sz="3200"/>
              <a:t>Уровень текста 4</a:t>
            </a:r>
          </a:p>
          <a:p>
            <a:pPr lvl="4">
              <a:defRPr sz="1800"/>
            </a:pPr>
            <a:r>
              <a:rPr sz="3200"/>
              <a:t>Уровень текста 5</a:t>
            </a:r>
          </a:p>
        </p:txBody>
      </p:sp>
      <p:sp>
        <p:nvSpPr>
          <p:cNvPr id="33" name="Shape 33"/>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Рисунок с подписью">
    <p:spTree>
      <p:nvGrpSpPr>
        <p:cNvPr id="1" name=""/>
        <p:cNvGrpSpPr/>
        <p:nvPr/>
      </p:nvGrpSpPr>
      <p:grpSpPr>
        <a:xfrm>
          <a:off x="0" y="0"/>
          <a:ext cx="0" cy="0"/>
          <a:chOff x="0" y="0"/>
          <a:chExt cx="0" cy="0"/>
        </a:xfrm>
      </p:grpSpPr>
      <p:sp>
        <p:nvSpPr>
          <p:cNvPr id="35" name="Shape 35"/>
          <p:cNvSpPr>
            <a:spLocks noGrp="1"/>
          </p:cNvSpPr>
          <p:nvPr>
            <p:ph type="title"/>
          </p:nvPr>
        </p:nvSpPr>
        <p:spPr>
          <a:xfrm>
            <a:off x="1792288" y="4800600"/>
            <a:ext cx="5486404" cy="566738"/>
          </a:xfrm>
          <a:prstGeom prst="rect">
            <a:avLst/>
          </a:prstGeom>
        </p:spPr>
        <p:txBody>
          <a:bodyPr anchor="b"/>
          <a:lstStyle>
            <a:lvl1pPr algn="l">
              <a:defRPr sz="2000" b="1"/>
            </a:lvl1pPr>
          </a:lstStyle>
          <a:p>
            <a:pPr lvl="0">
              <a:defRPr sz="1800" b="0"/>
            </a:pPr>
            <a:r>
              <a:rPr sz="2000" b="1"/>
              <a:t>Текст заголовка</a:t>
            </a:r>
          </a:p>
        </p:txBody>
      </p:sp>
      <p:sp>
        <p:nvSpPr>
          <p:cNvPr id="36" name="Shape 36"/>
          <p:cNvSpPr>
            <a:spLocks noGrp="1"/>
          </p:cNvSpPr>
          <p:nvPr>
            <p:ph type="body" idx="1"/>
          </p:nvPr>
        </p:nvSpPr>
        <p:spPr>
          <a:xfrm>
            <a:off x="1792288" y="5367337"/>
            <a:ext cx="5486404" cy="804889"/>
          </a:xfrm>
          <a:prstGeom prst="rect">
            <a:avLst/>
          </a:prstGeom>
        </p:spPr>
        <p:txBody>
          <a:bodyPr/>
          <a:lstStyle>
            <a:lvl1pPr marL="0" indent="0">
              <a:spcBef>
                <a:spcPts val="300"/>
              </a:spcBef>
              <a:buSzTx/>
              <a:buFontTx/>
              <a:buNone/>
              <a:defRPr sz="1400"/>
            </a:lvl1pPr>
            <a:lvl2pPr marL="600073" indent="-142873">
              <a:spcBef>
                <a:spcPts val="300"/>
              </a:spcBef>
              <a:buFontTx/>
              <a:defRPr sz="1400"/>
            </a:lvl2pPr>
            <a:lvl3pPr marL="1047750" indent="-133350">
              <a:spcBef>
                <a:spcPts val="300"/>
              </a:spcBef>
              <a:buFontTx/>
              <a:defRPr sz="1400"/>
            </a:lvl3pPr>
            <a:lvl4pPr marL="1531619" indent="-160019">
              <a:spcBef>
                <a:spcPts val="300"/>
              </a:spcBef>
              <a:buFontTx/>
              <a:defRPr sz="1400"/>
            </a:lvl4pPr>
            <a:lvl5pPr marL="1988820" indent="-160020">
              <a:spcBef>
                <a:spcPts val="300"/>
              </a:spcBef>
              <a:buFontTx/>
              <a:defRPr sz="1400"/>
            </a:lvl5pPr>
          </a:lstStyle>
          <a:p>
            <a:pPr lvl="0">
              <a:defRPr sz="1800"/>
            </a:pPr>
            <a:r>
              <a:rPr sz="1400"/>
              <a:t>Уровень текста 1</a:t>
            </a:r>
          </a:p>
          <a:p>
            <a:pPr lvl="1">
              <a:defRPr sz="1800"/>
            </a:pPr>
            <a:r>
              <a:rPr sz="1400"/>
              <a:t>Уровень текста 2</a:t>
            </a:r>
          </a:p>
          <a:p>
            <a:pPr lvl="2">
              <a:defRPr sz="1800"/>
            </a:pPr>
            <a:r>
              <a:rPr sz="1400"/>
              <a:t>Уровень текста 3</a:t>
            </a:r>
          </a:p>
          <a:p>
            <a:pPr lvl="3">
              <a:defRPr sz="1800"/>
            </a:pPr>
            <a:r>
              <a:rPr sz="1400"/>
              <a:t>Уровень текста 4</a:t>
            </a:r>
          </a:p>
          <a:p>
            <a:pPr lvl="4">
              <a:defRPr sz="1800"/>
            </a:pPr>
            <a:r>
              <a:rPr sz="1400"/>
              <a:t>Уровень текста 5</a:t>
            </a:r>
          </a:p>
        </p:txBody>
      </p:sp>
      <p:sp>
        <p:nvSpPr>
          <p:cNvPr id="37" name="Shape 37"/>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457200" y="92075"/>
            <a:ext cx="8229600" cy="1508126"/>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normAutofit/>
          </a:bodyPr>
          <a:lstStyle/>
          <a:p>
            <a:pPr lvl="0">
              <a:defRPr sz="1800"/>
            </a:pPr>
            <a:r>
              <a:rPr sz="4400"/>
              <a:t>Текст заголовка</a:t>
            </a:r>
          </a:p>
        </p:txBody>
      </p:sp>
      <p:sp>
        <p:nvSpPr>
          <p:cNvPr id="3" name="Shape 3"/>
          <p:cNvSpPr>
            <a:spLocks noGrp="1"/>
          </p:cNvSpPr>
          <p:nvPr>
            <p:ph type="body" idx="1"/>
          </p:nvPr>
        </p:nvSpPr>
        <p:spPr>
          <a:xfrm>
            <a:off x="457200" y="1600200"/>
            <a:ext cx="8229600" cy="5257800"/>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ormAutofit/>
          </a:bodyPr>
          <a:lstStyle/>
          <a:p>
            <a:pPr lvl="0">
              <a:defRPr sz="1800"/>
            </a:pPr>
            <a:r>
              <a:rPr sz="3200"/>
              <a:t>Уровень текста 1</a:t>
            </a:r>
          </a:p>
          <a:p>
            <a:pPr lvl="1">
              <a:defRPr sz="1800"/>
            </a:pPr>
            <a:r>
              <a:rPr sz="3200"/>
              <a:t>Уровень текста 2</a:t>
            </a:r>
          </a:p>
          <a:p>
            <a:pPr lvl="2">
              <a:defRPr sz="1800"/>
            </a:pPr>
            <a:r>
              <a:rPr sz="3200"/>
              <a:t>Уровень текста 3</a:t>
            </a:r>
          </a:p>
          <a:p>
            <a:pPr lvl="3">
              <a:defRPr sz="1800"/>
            </a:pPr>
            <a:r>
              <a:rPr sz="3200"/>
              <a:t>Уровень текста 4</a:t>
            </a:r>
          </a:p>
          <a:p>
            <a:pPr lvl="4">
              <a:defRPr sz="1800"/>
            </a:pPr>
            <a:r>
              <a:rPr sz="3200"/>
              <a:t>Уровень текста 5</a:t>
            </a:r>
          </a:p>
        </p:txBody>
      </p:sp>
      <p:sp>
        <p:nvSpPr>
          <p:cNvPr id="4" name="Shape 4"/>
          <p:cNvSpPr>
            <a:spLocks noGrp="1"/>
          </p:cNvSpPr>
          <p:nvPr>
            <p:ph type="sldNum" sz="quarter" idx="2"/>
          </p:nvPr>
        </p:nvSpPr>
        <p:spPr>
          <a:xfrm>
            <a:off x="6553200" y="6404290"/>
            <a:ext cx="2133600" cy="269237"/>
          </a:xfrm>
          <a:prstGeom prst="rect">
            <a:avLst/>
          </a:prstGeom>
          <a:ln w="12700">
            <a:miter lim="400000"/>
          </a:ln>
        </p:spPr>
        <p:txBody>
          <a:bodyPr lIns="45718" tIns="45718" rIns="45718" bIns="45718" anchor="ctr">
            <a:spAutoFit/>
          </a:bodyPr>
          <a:lstStyle>
            <a:lvl1pPr algn="r">
              <a:defRPr sz="1200">
                <a:solidFill>
                  <a:srgbClr val="888888"/>
                </a:solidFill>
                <a:latin typeface="Calibri"/>
                <a:ea typeface="Calibri"/>
                <a:cs typeface="Calibri"/>
                <a:sym typeface="Calibri"/>
              </a:defRPr>
            </a:lvl1pPr>
          </a:lstStyle>
          <a:p>
            <a:pPr lvl="0"/>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Lst>
  <p:transition spd="med"/>
  <p:txStyles>
    <p:titleStyle>
      <a:lvl1pPr algn="ctr">
        <a:defRPr sz="4400">
          <a:latin typeface="Calibri"/>
          <a:ea typeface="Calibri"/>
          <a:cs typeface="Calibri"/>
          <a:sym typeface="Calibri"/>
        </a:defRPr>
      </a:lvl1pPr>
      <a:lvl2pPr algn="ctr">
        <a:defRPr sz="4400">
          <a:latin typeface="Calibri"/>
          <a:ea typeface="Calibri"/>
          <a:cs typeface="Calibri"/>
          <a:sym typeface="Calibri"/>
        </a:defRPr>
      </a:lvl2pPr>
      <a:lvl3pPr algn="ctr">
        <a:defRPr sz="4400">
          <a:latin typeface="Calibri"/>
          <a:ea typeface="Calibri"/>
          <a:cs typeface="Calibri"/>
          <a:sym typeface="Calibri"/>
        </a:defRPr>
      </a:lvl3pPr>
      <a:lvl4pPr algn="ctr">
        <a:defRPr sz="4400">
          <a:latin typeface="Calibri"/>
          <a:ea typeface="Calibri"/>
          <a:cs typeface="Calibri"/>
          <a:sym typeface="Calibri"/>
        </a:defRPr>
      </a:lvl4pPr>
      <a:lvl5pPr algn="ctr">
        <a:defRPr sz="4400">
          <a:latin typeface="Calibri"/>
          <a:ea typeface="Calibri"/>
          <a:cs typeface="Calibri"/>
          <a:sym typeface="Calibri"/>
        </a:defRPr>
      </a:lvl5pPr>
      <a:lvl6pPr algn="ctr">
        <a:defRPr sz="4400">
          <a:latin typeface="Calibri"/>
          <a:ea typeface="Calibri"/>
          <a:cs typeface="Calibri"/>
          <a:sym typeface="Calibri"/>
        </a:defRPr>
      </a:lvl6pPr>
      <a:lvl7pPr algn="ctr">
        <a:defRPr sz="4400">
          <a:latin typeface="Calibri"/>
          <a:ea typeface="Calibri"/>
          <a:cs typeface="Calibri"/>
          <a:sym typeface="Calibri"/>
        </a:defRPr>
      </a:lvl7pPr>
      <a:lvl8pPr algn="ctr">
        <a:defRPr sz="4400">
          <a:latin typeface="Calibri"/>
          <a:ea typeface="Calibri"/>
          <a:cs typeface="Calibri"/>
          <a:sym typeface="Calibri"/>
        </a:defRPr>
      </a:lvl8pPr>
      <a:lvl9pPr algn="ctr">
        <a:defRPr sz="4400">
          <a:latin typeface="Calibri"/>
          <a:ea typeface="Calibri"/>
          <a:cs typeface="Calibri"/>
          <a:sym typeface="Calibri"/>
        </a:defRPr>
      </a:lvl9pPr>
    </p:titleStyle>
    <p:bodyStyle>
      <a:lvl1pPr marL="342900" indent="-342900">
        <a:spcBef>
          <a:spcPts val="700"/>
        </a:spcBef>
        <a:buSzPct val="100000"/>
        <a:buFont typeface="Arial"/>
        <a:buChar char="•"/>
        <a:defRPr sz="3200">
          <a:latin typeface="Calibri"/>
          <a:ea typeface="Calibri"/>
          <a:cs typeface="Calibri"/>
          <a:sym typeface="Calibri"/>
        </a:defRPr>
      </a:lvl1pPr>
      <a:lvl2pPr marL="783771" indent="-326571">
        <a:spcBef>
          <a:spcPts val="700"/>
        </a:spcBef>
        <a:buSzPct val="100000"/>
        <a:buFont typeface="Arial"/>
        <a:buChar char="–"/>
        <a:defRPr sz="3200">
          <a:latin typeface="Calibri"/>
          <a:ea typeface="Calibri"/>
          <a:cs typeface="Calibri"/>
          <a:sym typeface="Calibri"/>
        </a:defRPr>
      </a:lvl2pPr>
      <a:lvl3pPr marL="1219200" indent="-304800">
        <a:spcBef>
          <a:spcPts val="700"/>
        </a:spcBef>
        <a:buSzPct val="100000"/>
        <a:buFont typeface="Arial"/>
        <a:buChar char="•"/>
        <a:defRPr sz="3200">
          <a:latin typeface="Calibri"/>
          <a:ea typeface="Calibri"/>
          <a:cs typeface="Calibri"/>
          <a:sym typeface="Calibri"/>
        </a:defRPr>
      </a:lvl3pPr>
      <a:lvl4pPr marL="1737360" indent="-365760">
        <a:spcBef>
          <a:spcPts val="700"/>
        </a:spcBef>
        <a:buSzPct val="100000"/>
        <a:buFont typeface="Arial"/>
        <a:buChar char="–"/>
        <a:defRPr sz="3200">
          <a:latin typeface="Calibri"/>
          <a:ea typeface="Calibri"/>
          <a:cs typeface="Calibri"/>
          <a:sym typeface="Calibri"/>
        </a:defRPr>
      </a:lvl4pPr>
      <a:lvl5pPr marL="2194560" indent="-365760">
        <a:spcBef>
          <a:spcPts val="700"/>
        </a:spcBef>
        <a:buSzPct val="100000"/>
        <a:buFont typeface="Arial"/>
        <a:buChar char="»"/>
        <a:defRPr sz="3200">
          <a:latin typeface="Calibri"/>
          <a:ea typeface="Calibri"/>
          <a:cs typeface="Calibri"/>
          <a:sym typeface="Calibri"/>
        </a:defRPr>
      </a:lvl5pPr>
      <a:lvl6pPr marL="2651760" indent="-365760">
        <a:spcBef>
          <a:spcPts val="700"/>
        </a:spcBef>
        <a:buSzPct val="100000"/>
        <a:buFont typeface="Arial"/>
        <a:buChar char="•"/>
        <a:defRPr sz="3200">
          <a:latin typeface="Calibri"/>
          <a:ea typeface="Calibri"/>
          <a:cs typeface="Calibri"/>
          <a:sym typeface="Calibri"/>
        </a:defRPr>
      </a:lvl6pPr>
      <a:lvl7pPr marL="3108960" indent="-365760">
        <a:spcBef>
          <a:spcPts val="700"/>
        </a:spcBef>
        <a:buSzPct val="100000"/>
        <a:buFont typeface="Arial"/>
        <a:buChar char="•"/>
        <a:defRPr sz="3200">
          <a:latin typeface="Calibri"/>
          <a:ea typeface="Calibri"/>
          <a:cs typeface="Calibri"/>
          <a:sym typeface="Calibri"/>
        </a:defRPr>
      </a:lvl7pPr>
      <a:lvl8pPr marL="3566159" indent="-365759">
        <a:spcBef>
          <a:spcPts val="700"/>
        </a:spcBef>
        <a:buSzPct val="100000"/>
        <a:buFont typeface="Arial"/>
        <a:buChar char="•"/>
        <a:defRPr sz="3200">
          <a:latin typeface="Calibri"/>
          <a:ea typeface="Calibri"/>
          <a:cs typeface="Calibri"/>
          <a:sym typeface="Calibri"/>
        </a:defRPr>
      </a:lvl8pPr>
      <a:lvl9pPr marL="4023359" indent="-365759">
        <a:spcBef>
          <a:spcPts val="700"/>
        </a:spcBef>
        <a:buSzPct val="100000"/>
        <a:buFont typeface="Arial"/>
        <a:buChar char="•"/>
        <a:defRPr sz="3200">
          <a:latin typeface="Calibri"/>
          <a:ea typeface="Calibri"/>
          <a:cs typeface="Calibri"/>
          <a:sym typeface="Calibri"/>
        </a:defRPr>
      </a:lvl9pPr>
    </p:bodyStyle>
    <p:otherStyle>
      <a:lvl1pPr algn="r">
        <a:defRPr sz="1200">
          <a:solidFill>
            <a:schemeClr val="tx1"/>
          </a:solidFill>
          <a:latin typeface="+mn-lt"/>
          <a:ea typeface="+mn-ea"/>
          <a:cs typeface="+mn-cs"/>
          <a:sym typeface="Calibri"/>
        </a:defRPr>
      </a:lvl1pPr>
      <a:lvl2pPr algn="r">
        <a:defRPr sz="1200">
          <a:solidFill>
            <a:schemeClr val="tx1"/>
          </a:solidFill>
          <a:latin typeface="+mn-lt"/>
          <a:ea typeface="+mn-ea"/>
          <a:cs typeface="+mn-cs"/>
          <a:sym typeface="Calibri"/>
        </a:defRPr>
      </a:lvl2pPr>
      <a:lvl3pPr algn="r">
        <a:defRPr sz="1200">
          <a:solidFill>
            <a:schemeClr val="tx1"/>
          </a:solidFill>
          <a:latin typeface="+mn-lt"/>
          <a:ea typeface="+mn-ea"/>
          <a:cs typeface="+mn-cs"/>
          <a:sym typeface="Calibri"/>
        </a:defRPr>
      </a:lvl3pPr>
      <a:lvl4pPr algn="r">
        <a:defRPr sz="1200">
          <a:solidFill>
            <a:schemeClr val="tx1"/>
          </a:solidFill>
          <a:latin typeface="+mn-lt"/>
          <a:ea typeface="+mn-ea"/>
          <a:cs typeface="+mn-cs"/>
          <a:sym typeface="Calibri"/>
        </a:defRPr>
      </a:lvl4pPr>
      <a:lvl5pPr algn="r">
        <a:defRPr sz="1200">
          <a:solidFill>
            <a:schemeClr val="tx1"/>
          </a:solidFill>
          <a:latin typeface="+mn-lt"/>
          <a:ea typeface="+mn-ea"/>
          <a:cs typeface="+mn-cs"/>
          <a:sym typeface="Calibri"/>
        </a:defRPr>
      </a:lvl5pPr>
      <a:lvl6pPr algn="r">
        <a:defRPr sz="1200">
          <a:solidFill>
            <a:schemeClr val="tx1"/>
          </a:solidFill>
          <a:latin typeface="+mn-lt"/>
          <a:ea typeface="+mn-ea"/>
          <a:cs typeface="+mn-cs"/>
          <a:sym typeface="Calibri"/>
        </a:defRPr>
      </a:lvl6pPr>
      <a:lvl7pPr algn="r">
        <a:defRPr sz="1200">
          <a:solidFill>
            <a:schemeClr val="tx1"/>
          </a:solidFill>
          <a:latin typeface="+mn-lt"/>
          <a:ea typeface="+mn-ea"/>
          <a:cs typeface="+mn-cs"/>
          <a:sym typeface="Calibri"/>
        </a:defRPr>
      </a:lvl7pPr>
      <a:lvl8pPr algn="r">
        <a:defRPr sz="1200">
          <a:solidFill>
            <a:schemeClr val="tx1"/>
          </a:solidFill>
          <a:latin typeface="+mn-lt"/>
          <a:ea typeface="+mn-ea"/>
          <a:cs typeface="+mn-cs"/>
          <a:sym typeface="Calibri"/>
        </a:defRPr>
      </a:lvl8pPr>
      <a:lvl9pPr algn="r">
        <a:defRPr sz="1200">
          <a:solidFill>
            <a:schemeClr val="tx1"/>
          </a:solidFill>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hyperlink" Target="http://www.youtube.com/watch?v=HoCGRjxRvVQ" TargetMode="External"/><Relationship Id="rId2" Type="http://schemas.openxmlformats.org/officeDocument/2006/relationships/hyperlink" Target="https://www.youtube.com/watch?v=yArLWwtrxus#t=23" TargetMode="External"/><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dxhCKWWfH10" TargetMode="External"/><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hyperlink" Target="mailto:bulat.yessekin@gmail.com" TargetMode="External"/><Relationship Id="rId2" Type="http://schemas.openxmlformats.org/officeDocument/2006/relationships/hyperlink" Target="http://www.casepresee.org/" TargetMode="Externa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7.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yArLWwtrxus#t=23" TargetMode="External"/><Relationship Id="rId2" Type="http://schemas.openxmlformats.org/officeDocument/2006/relationships/hyperlink" Target="mailto:kamalovgwp@gmail.com" TargetMode="External"/><Relationship Id="rId1" Type="http://schemas.openxmlformats.org/officeDocument/2006/relationships/slideLayout" Target="../slideLayouts/slideLayout12.xml"/><Relationship Id="rId4" Type="http://schemas.openxmlformats.org/officeDocument/2006/relationships/hyperlink" Target="http://www.youtube.com/watch?v=HoCGRjxRvVQ"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Shape 118"/>
          <p:cNvSpPr>
            <a:spLocks noGrp="1"/>
          </p:cNvSpPr>
          <p:nvPr>
            <p:ph type="title"/>
          </p:nvPr>
        </p:nvSpPr>
        <p:spPr>
          <a:xfrm>
            <a:off x="457200" y="274637"/>
            <a:ext cx="8229600" cy="1143004"/>
          </a:xfrm>
          <a:prstGeom prst="rect">
            <a:avLst/>
          </a:prstGeom>
        </p:spPr>
        <p:txBody>
          <a:bodyPr/>
          <a:lstStyle/>
          <a:p>
            <a:pPr lvl="0"/>
            <a:endParaRPr/>
          </a:p>
        </p:txBody>
      </p:sp>
      <p:sp>
        <p:nvSpPr>
          <p:cNvPr id="119" name="Shape 119"/>
          <p:cNvSpPr>
            <a:spLocks noGrp="1"/>
          </p:cNvSpPr>
          <p:nvPr>
            <p:ph type="body" idx="1"/>
          </p:nvPr>
        </p:nvSpPr>
        <p:spPr>
          <a:xfrm>
            <a:off x="305124" y="1891818"/>
            <a:ext cx="8533753" cy="4633539"/>
          </a:xfrm>
          <a:prstGeom prst="rect">
            <a:avLst/>
          </a:prstGeom>
        </p:spPr>
        <p:txBody>
          <a:bodyPr/>
          <a:lstStyle/>
          <a:p>
            <a:pPr marL="0" lvl="0" indent="0" algn="ctr" defTabSz="384047">
              <a:spcBef>
                <a:spcPts val="0"/>
              </a:spcBef>
              <a:buSzTx/>
              <a:buNone/>
              <a:defRPr sz="1800"/>
            </a:pPr>
            <a:r>
              <a:rPr sz="2600">
                <a:solidFill>
                  <a:srgbClr val="CD210C"/>
                </a:solidFill>
                <a:latin typeface="Times New Roman Bold"/>
                <a:ea typeface="Times New Roman Bold"/>
                <a:cs typeface="Times New Roman Bold"/>
                <a:sym typeface="Times New Roman Bold"/>
              </a:rPr>
              <a:t>Заседание МКУР ЦА</a:t>
            </a:r>
            <a:endParaRPr sz="2600">
              <a:solidFill>
                <a:srgbClr val="9A403E"/>
              </a:solidFill>
              <a:latin typeface="Times New Roman Bold"/>
              <a:ea typeface="Times New Roman Bold"/>
              <a:cs typeface="Times New Roman Bold"/>
              <a:sym typeface="Times New Roman Bold"/>
            </a:endParaRPr>
          </a:p>
          <a:p>
            <a:pPr marL="0" lvl="0" indent="0" algn="ctr" defTabSz="384047">
              <a:spcBef>
                <a:spcPts val="0"/>
              </a:spcBef>
              <a:buSzTx/>
              <a:buNone/>
              <a:defRPr sz="1800"/>
            </a:pPr>
            <a:endParaRPr sz="2600">
              <a:solidFill>
                <a:srgbClr val="231D80"/>
              </a:solidFill>
              <a:uFill>
                <a:solidFill/>
              </a:uFill>
              <a:latin typeface="Times Roman"/>
              <a:ea typeface="Times Roman"/>
              <a:cs typeface="Times Roman"/>
              <a:sym typeface="Times Roman"/>
            </a:endParaRPr>
          </a:p>
          <a:p>
            <a:pPr marL="0" lvl="0" indent="0" algn="ctr" defTabSz="449580">
              <a:spcBef>
                <a:spcPts val="0"/>
              </a:spcBef>
              <a:buSzTx/>
              <a:buNone/>
              <a:defRPr sz="1800"/>
            </a:pPr>
            <a:r>
              <a:rPr sz="3300">
                <a:solidFill>
                  <a:srgbClr val="262B6F"/>
                </a:solidFill>
                <a:latin typeface="Times New Roman Bold"/>
                <a:ea typeface="Times New Roman Bold"/>
                <a:cs typeface="Times New Roman Bold"/>
                <a:sym typeface="Times New Roman Bold"/>
              </a:rPr>
              <a:t>Предложения по развитию ВИЭ в странах Центральной Азии</a:t>
            </a:r>
            <a:endParaRPr sz="3300">
              <a:solidFill>
                <a:srgbClr val="262B6F"/>
              </a:solidFill>
              <a:uFill>
                <a:solidFill>
                  <a:srgbClr val="333333"/>
                </a:solidFill>
              </a:uFill>
            </a:endParaRPr>
          </a:p>
          <a:p>
            <a:pPr marL="0" lvl="0" indent="0" algn="ctr" defTabSz="384047">
              <a:spcBef>
                <a:spcPts val="0"/>
              </a:spcBef>
              <a:buSzTx/>
              <a:buNone/>
              <a:defRPr sz="1800"/>
            </a:pPr>
            <a:endParaRPr sz="2600" b="1">
              <a:solidFill>
                <a:srgbClr val="231D80"/>
              </a:solidFill>
              <a:uFill>
                <a:solidFill/>
              </a:uFill>
              <a:latin typeface="Times Roman"/>
              <a:ea typeface="Times Roman"/>
              <a:cs typeface="Times Roman"/>
              <a:sym typeface="Times Roman"/>
            </a:endParaRPr>
          </a:p>
          <a:p>
            <a:pPr marL="0" lvl="0" indent="0" algn="ctr" defTabSz="768094">
              <a:lnSpc>
                <a:spcPct val="90000"/>
              </a:lnSpc>
              <a:spcBef>
                <a:spcPts val="400"/>
              </a:spcBef>
              <a:buSzTx/>
              <a:buNone/>
              <a:defRPr sz="1800"/>
            </a:pPr>
            <a:r>
              <a:rPr sz="1900">
                <a:solidFill>
                  <a:srgbClr val="231D80"/>
                </a:solidFill>
                <a:latin typeface="Times New Roman Bold"/>
                <a:ea typeface="Times New Roman Bold"/>
                <a:cs typeface="Times New Roman Bold"/>
                <a:sym typeface="Times New Roman Bold"/>
              </a:rPr>
              <a:t>Булат Е. Есекин</a:t>
            </a:r>
          </a:p>
          <a:p>
            <a:pPr marL="0" lvl="0" indent="0" algn="ctr" defTabSz="768094">
              <a:lnSpc>
                <a:spcPct val="90000"/>
              </a:lnSpc>
              <a:spcBef>
                <a:spcPts val="400"/>
              </a:spcBef>
              <a:buSzTx/>
              <a:buNone/>
              <a:defRPr sz="1800"/>
            </a:pPr>
            <a:r>
              <a:rPr sz="1900">
                <a:solidFill>
                  <a:srgbClr val="231D80"/>
                </a:solidFill>
                <a:latin typeface="Times New Roman Bold"/>
                <a:ea typeface="Times New Roman Bold"/>
                <a:cs typeface="Times New Roman Bold"/>
                <a:sym typeface="Times New Roman Bold"/>
              </a:rPr>
              <a:t>Эксперт проекта </a:t>
            </a:r>
            <a:r>
              <a:rPr sz="1900">
                <a:solidFill>
                  <a:srgbClr val="231D80"/>
                </a:solidFill>
                <a:uFill>
                  <a:solidFill/>
                </a:uFill>
                <a:latin typeface="Times New Roman Bold"/>
                <a:ea typeface="Times New Roman Bold"/>
                <a:cs typeface="Times New Roman Bold"/>
                <a:sym typeface="Times New Roman Bold"/>
              </a:rPr>
              <a:t>ЕС «Центрально-Азиатская программа устойчивой энергии» (CASEP)</a:t>
            </a:r>
          </a:p>
          <a:p>
            <a:pPr marL="0" lvl="0" indent="0" algn="ctr" defTabSz="384047">
              <a:spcBef>
                <a:spcPts val="0"/>
              </a:spcBef>
              <a:buSzTx/>
              <a:buNone/>
              <a:defRPr sz="1800"/>
            </a:pPr>
            <a:endParaRPr sz="1900">
              <a:solidFill>
                <a:srgbClr val="231D80"/>
              </a:solidFill>
              <a:latin typeface="Times New Roman Bold"/>
              <a:ea typeface="Times New Roman Bold"/>
              <a:cs typeface="Times New Roman Bold"/>
              <a:sym typeface="Times New Roman Bold"/>
            </a:endParaRPr>
          </a:p>
          <a:p>
            <a:pPr marL="0" lvl="0" indent="0" algn="ctr" defTabSz="768094">
              <a:lnSpc>
                <a:spcPct val="90000"/>
              </a:lnSpc>
              <a:spcBef>
                <a:spcPts val="600"/>
              </a:spcBef>
              <a:buSzTx/>
              <a:buNone/>
              <a:defRPr sz="1800"/>
            </a:pPr>
            <a:endParaRPr sz="1900">
              <a:solidFill>
                <a:srgbClr val="231D80"/>
              </a:solidFill>
              <a:latin typeface="Times New Roman Bold"/>
              <a:ea typeface="Times New Roman Bold"/>
              <a:cs typeface="Times New Roman Bold"/>
              <a:sym typeface="Times New Roman Bold"/>
            </a:endParaRPr>
          </a:p>
          <a:p>
            <a:pPr marL="0" lvl="0" indent="0" algn="ctr" defTabSz="768094">
              <a:lnSpc>
                <a:spcPct val="90000"/>
              </a:lnSpc>
              <a:spcBef>
                <a:spcPts val="400"/>
              </a:spcBef>
              <a:buSzTx/>
              <a:buNone/>
              <a:defRPr sz="1800"/>
            </a:pPr>
            <a:r>
              <a:rPr sz="1900">
                <a:solidFill>
                  <a:srgbClr val="231D80"/>
                </a:solidFill>
                <a:latin typeface="Times New Roman Bold"/>
                <a:ea typeface="Times New Roman Bold"/>
                <a:cs typeface="Times New Roman Bold"/>
                <a:sym typeface="Times New Roman Bold"/>
              </a:rPr>
              <a:t>г. Ашгабад, Туркменистан</a:t>
            </a:r>
          </a:p>
          <a:p>
            <a:pPr marL="0" lvl="0" indent="0" algn="ctr" defTabSz="768094">
              <a:lnSpc>
                <a:spcPct val="90000"/>
              </a:lnSpc>
              <a:spcBef>
                <a:spcPts val="400"/>
              </a:spcBef>
              <a:buSzTx/>
              <a:buNone/>
              <a:defRPr sz="1800"/>
            </a:pPr>
            <a:r>
              <a:rPr sz="1900">
                <a:solidFill>
                  <a:srgbClr val="231D80"/>
                </a:solidFill>
                <a:latin typeface="Times New Roman Bold"/>
                <a:ea typeface="Times New Roman Bold"/>
                <a:cs typeface="Times New Roman Bold"/>
                <a:sym typeface="Times New Roman Bold"/>
              </a:rPr>
              <a:t>16-18 июня 2015 г.</a:t>
            </a:r>
          </a:p>
        </p:txBody>
      </p:sp>
      <p:sp>
        <p:nvSpPr>
          <p:cNvPr id="120" name="Shape 120"/>
          <p:cNvSpPr>
            <a:spLocks noGrp="1"/>
          </p:cNvSpPr>
          <p:nvPr>
            <p:ph type="sldNum" sz="quarter" idx="2"/>
          </p:nvPr>
        </p:nvSpPr>
        <p:spPr>
          <a:xfrm>
            <a:off x="6553200" y="6267448"/>
            <a:ext cx="2133600" cy="177807"/>
          </a:xfrm>
          <a:prstGeom prst="rect">
            <a:avLst/>
          </a:prstGeom>
          <a:extLst>
            <a:ext uri="{C572A759-6A51-4108-AA02-DFA0A04FC94B}">
              <ma14:wrappingTextBoxFlag xmlns:ma14="http://schemas.microsoft.com/office/mac/drawingml/2011/main" xmlns="" val="1"/>
            </a:ext>
          </a:extLst>
        </p:spPr>
        <p:txBody>
          <a:bodyPr lIns="0" tIns="0" rIns="0" bIns="0">
            <a:normAutofit lnSpcReduction="10000"/>
          </a:bodyPr>
          <a:lstStyle/>
          <a:p>
            <a:pPr lvl="0">
              <a:defRPr sz="1800">
                <a:solidFill>
                  <a:srgbClr val="000000"/>
                </a:solidFill>
              </a:defRPr>
            </a:pPr>
            <a:fld id="{86CB4B4D-7CA3-9044-876B-883B54F8677D}" type="slidenum">
              <a:rPr sz="1200">
                <a:solidFill>
                  <a:srgbClr val="888888"/>
                </a:solidFill>
              </a:rPr>
              <a:t>1</a:t>
            </a:fld>
            <a:endParaRPr sz="1200">
              <a:solidFill>
                <a:srgbClr val="888888"/>
              </a:solidFill>
            </a:endParaRPr>
          </a:p>
        </p:txBody>
      </p:sp>
      <p:grpSp>
        <p:nvGrpSpPr>
          <p:cNvPr id="123" name="Group 123"/>
          <p:cNvGrpSpPr/>
          <p:nvPr/>
        </p:nvGrpSpPr>
        <p:grpSpPr>
          <a:xfrm>
            <a:off x="-131652" y="-50036"/>
            <a:ext cx="9144032" cy="1792345"/>
            <a:chOff x="-1" y="0"/>
            <a:chExt cx="9144030" cy="1792344"/>
          </a:xfrm>
        </p:grpSpPr>
        <p:sp>
          <p:nvSpPr>
            <p:cNvPr id="121" name="Shape 121"/>
            <p:cNvSpPr/>
            <p:nvPr/>
          </p:nvSpPr>
          <p:spPr>
            <a:xfrm>
              <a:off x="-2" y="-1"/>
              <a:ext cx="9144031" cy="1792341"/>
            </a:xfrm>
            <a:prstGeom prst="rect">
              <a:avLst/>
            </a:prstGeom>
            <a:solidFill>
              <a:srgbClr val="FFFFFF">
                <a:alpha val="0"/>
              </a:srgbClr>
            </a:solidFill>
            <a:ln w="12700" cap="flat">
              <a:noFill/>
              <a:miter lim="400000"/>
            </a:ln>
            <a:effectLst/>
          </p:spPr>
          <p:txBody>
            <a:bodyPr wrap="square" lIns="0" tIns="0" rIns="0" bIns="0" numCol="1" anchor="ctr">
              <a:noAutofit/>
            </a:bodyPr>
            <a:lstStyle/>
            <a:p>
              <a:pPr lvl="0">
                <a:defRPr>
                  <a:latin typeface="Calibri"/>
                  <a:ea typeface="Calibri"/>
                  <a:cs typeface="Calibri"/>
                  <a:sym typeface="Calibri"/>
                </a:defRPr>
              </a:pPr>
              <a:endParaRPr/>
            </a:p>
          </p:txBody>
        </p:sp>
        <p:pic>
          <p:nvPicPr>
            <p:cNvPr id="122" name="image3.jpeg"/>
            <p:cNvPicPr/>
            <p:nvPr/>
          </p:nvPicPr>
          <p:blipFill>
            <a:blip r:embed="rId2">
              <a:extLst/>
            </a:blip>
            <a:stretch>
              <a:fillRect/>
            </a:stretch>
          </p:blipFill>
          <p:spPr>
            <a:xfrm>
              <a:off x="2" y="1"/>
              <a:ext cx="9144028" cy="1792343"/>
            </a:xfrm>
            <a:prstGeom prst="rect">
              <a:avLst/>
            </a:prstGeom>
            <a:ln w="12700" cap="flat">
              <a:noFill/>
              <a:miter lim="400000"/>
            </a:ln>
            <a:effectLst/>
          </p:spPr>
        </p:pic>
      </p:grpSp>
      <p:pic>
        <p:nvPicPr>
          <p:cNvPr id="124" name="image4.jpeg" descr="eu_flag.jpg"/>
          <p:cNvPicPr/>
          <p:nvPr/>
        </p:nvPicPr>
        <p:blipFill>
          <a:blip r:embed="rId3">
            <a:extLst/>
          </a:blip>
          <a:stretch>
            <a:fillRect/>
          </a:stretch>
        </p:blipFill>
        <p:spPr>
          <a:xfrm>
            <a:off x="279399" y="5911972"/>
            <a:ext cx="1014869" cy="672182"/>
          </a:xfrm>
          <a:prstGeom prst="rect">
            <a:avLst/>
          </a:prstGeom>
          <a:ln w="12700">
            <a:miter lim="400000"/>
          </a:ln>
        </p:spPr>
      </p:pic>
      <p:pic>
        <p:nvPicPr>
          <p:cNvPr id="125" name="image3.png"/>
          <p:cNvPicPr/>
          <p:nvPr/>
        </p:nvPicPr>
        <p:blipFill>
          <a:blip r:embed="rId4">
            <a:extLst/>
          </a:blip>
          <a:stretch>
            <a:fillRect/>
          </a:stretch>
        </p:blipFill>
        <p:spPr>
          <a:xfrm>
            <a:off x="6490441" y="5885753"/>
            <a:ext cx="2556407" cy="724620"/>
          </a:xfrm>
          <a:prstGeom prst="rect">
            <a:avLst/>
          </a:pr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Shape 152"/>
          <p:cNvSpPr/>
          <p:nvPr/>
        </p:nvSpPr>
        <p:spPr>
          <a:xfrm>
            <a:off x="1314520" y="298966"/>
            <a:ext cx="6311960" cy="788140"/>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lvl="0" algn="ctr" defTabSz="449580">
              <a:lnSpc>
                <a:spcPct val="107916"/>
              </a:lnSpc>
              <a:spcBef>
                <a:spcPts val="800"/>
              </a:spcBef>
            </a:pPr>
            <a:r>
              <a:rPr sz="2200" b="1">
                <a:solidFill>
                  <a:srgbClr val="8D1112"/>
                </a:solidFill>
                <a:uFill>
                  <a:solidFill/>
                </a:uFill>
                <a:latin typeface="Calibri"/>
                <a:ea typeface="Calibri"/>
                <a:cs typeface="Calibri"/>
                <a:sym typeface="Calibri"/>
              </a:rPr>
              <a:t>Простейшие солнечные сушилки</a:t>
            </a:r>
          </a:p>
          <a:p>
            <a:pPr lvl="0" algn="ctr" defTabSz="449580">
              <a:lnSpc>
                <a:spcPct val="107916"/>
              </a:lnSpc>
              <a:spcBef>
                <a:spcPts val="800"/>
              </a:spcBef>
            </a:pPr>
            <a:r>
              <a:rPr sz="2200" b="1">
                <a:solidFill>
                  <a:srgbClr val="8D1112"/>
                </a:solidFill>
                <a:uFill>
                  <a:solidFill/>
                </a:uFill>
                <a:latin typeface="Calibri"/>
                <a:ea typeface="Calibri"/>
                <a:cs typeface="Calibri"/>
                <a:sym typeface="Calibri"/>
              </a:rPr>
              <a:t>в Таджикистане</a:t>
            </a:r>
          </a:p>
        </p:txBody>
      </p:sp>
      <p:pic>
        <p:nvPicPr>
          <p:cNvPr id="153" name="image11.png"/>
          <p:cNvPicPr/>
          <p:nvPr/>
        </p:nvPicPr>
        <p:blipFill>
          <a:blip r:embed="rId2">
            <a:extLst/>
          </a:blip>
          <a:stretch>
            <a:fillRect/>
          </a:stretch>
        </p:blipFill>
        <p:spPr>
          <a:xfrm>
            <a:off x="1727200" y="1320800"/>
            <a:ext cx="5689600" cy="4267200"/>
          </a:xfrm>
          <a:prstGeom prst="rect">
            <a:avLst/>
          </a:prstGeom>
          <a:ln w="12700">
            <a:miter lim="400000"/>
          </a:ln>
        </p:spPr>
      </p:pic>
      <p:sp>
        <p:nvSpPr>
          <p:cNvPr id="154" name="Shape 154"/>
          <p:cNvSpPr/>
          <p:nvPr/>
        </p:nvSpPr>
        <p:spPr>
          <a:xfrm>
            <a:off x="531893" y="5680447"/>
            <a:ext cx="8080214" cy="660134"/>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algn="ctr" defTabSz="449580">
              <a:lnSpc>
                <a:spcPct val="107916"/>
              </a:lnSpc>
              <a:spcBef>
                <a:spcPts val="800"/>
              </a:spcBef>
              <a:defRPr sz="2100" b="1">
                <a:solidFill>
                  <a:srgbClr val="071885"/>
                </a:solidFill>
                <a:uFill>
                  <a:solidFill/>
                </a:uFill>
                <a:latin typeface="Calibri"/>
                <a:ea typeface="Calibri"/>
                <a:cs typeface="Calibri"/>
                <a:sym typeface="Calibri"/>
              </a:defRPr>
            </a:lvl1pPr>
          </a:lstStyle>
          <a:p>
            <a:pPr lvl="0">
              <a:defRPr sz="1800" b="0">
                <a:solidFill>
                  <a:srgbClr val="000000"/>
                </a:solidFill>
                <a:uFillTx/>
              </a:defRPr>
            </a:pPr>
            <a:r>
              <a:rPr sz="2100" b="1">
                <a:solidFill>
                  <a:srgbClr val="071885"/>
                </a:solidFill>
                <a:uFill>
                  <a:solidFill/>
                </a:uFill>
              </a:rPr>
              <a:t>Не дорогие и не сложные, не требуют доступа к эл. энергии, создают занятость и рабочие места</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Shape 156"/>
          <p:cNvSpPr>
            <a:spLocks noGrp="1"/>
          </p:cNvSpPr>
          <p:nvPr>
            <p:ph type="sldNum" sz="quarter" idx="2"/>
          </p:nvPr>
        </p:nvSpPr>
        <p:spPr>
          <a:xfrm>
            <a:off x="6553200" y="6272202"/>
            <a:ext cx="2133600" cy="177806"/>
          </a:xfrm>
          <a:prstGeom prst="rect">
            <a:avLst/>
          </a:prstGeom>
          <a:extLst>
            <a:ext uri="{C572A759-6A51-4108-AA02-DFA0A04FC94B}">
              <ma14:wrappingTextBoxFlag xmlns:ma14="http://schemas.microsoft.com/office/mac/drawingml/2011/main" xmlns="" val="1"/>
            </a:ext>
          </a:extLst>
        </p:spPr>
        <p:txBody>
          <a:bodyPr>
            <a:normAutofit lnSpcReduction="10000"/>
          </a:bodyPr>
          <a:lstStyle/>
          <a:p>
            <a:pPr lvl="0">
              <a:defRPr sz="1800">
                <a:solidFill>
                  <a:srgbClr val="000000"/>
                </a:solidFill>
              </a:defRPr>
            </a:pPr>
            <a:fld id="{86CB4B4D-7CA3-9044-876B-883B54F8677D}" type="slidenum">
              <a:rPr sz="1200">
                <a:solidFill>
                  <a:srgbClr val="888888"/>
                </a:solidFill>
              </a:rPr>
              <a:t>11</a:t>
            </a:fld>
            <a:endParaRPr sz="1200">
              <a:solidFill>
                <a:srgbClr val="888888"/>
              </a:solidFill>
            </a:endParaRPr>
          </a:p>
        </p:txBody>
      </p:sp>
      <p:pic>
        <p:nvPicPr>
          <p:cNvPr id="157" name="image12.png"/>
          <p:cNvPicPr/>
          <p:nvPr/>
        </p:nvPicPr>
        <p:blipFill>
          <a:blip r:embed="rId2">
            <a:extLst/>
          </a:blip>
          <a:stretch>
            <a:fillRect/>
          </a:stretch>
        </p:blipFill>
        <p:spPr>
          <a:xfrm>
            <a:off x="1964133" y="1295400"/>
            <a:ext cx="5689607" cy="4267202"/>
          </a:xfrm>
          <a:prstGeom prst="rect">
            <a:avLst/>
          </a:prstGeom>
          <a:ln w="12700">
            <a:miter lim="400000"/>
          </a:ln>
        </p:spPr>
      </p:pic>
      <p:sp>
        <p:nvSpPr>
          <p:cNvPr id="158" name="Shape 158"/>
          <p:cNvSpPr/>
          <p:nvPr/>
        </p:nvSpPr>
        <p:spPr>
          <a:xfrm>
            <a:off x="531893" y="5667747"/>
            <a:ext cx="8080214" cy="660134"/>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algn="ctr" defTabSz="449580">
              <a:lnSpc>
                <a:spcPct val="107916"/>
              </a:lnSpc>
              <a:spcBef>
                <a:spcPts val="800"/>
              </a:spcBef>
              <a:defRPr sz="2100" b="1">
                <a:solidFill>
                  <a:srgbClr val="0B1C6F"/>
                </a:solidFill>
                <a:uFill>
                  <a:solidFill/>
                </a:uFill>
                <a:latin typeface="Calibri"/>
                <a:ea typeface="Calibri"/>
                <a:cs typeface="Calibri"/>
                <a:sym typeface="Calibri"/>
              </a:defRPr>
            </a:lvl1pPr>
          </a:lstStyle>
          <a:p>
            <a:pPr lvl="0">
              <a:defRPr sz="1800" b="0">
                <a:solidFill>
                  <a:srgbClr val="000000"/>
                </a:solidFill>
                <a:uFillTx/>
              </a:defRPr>
            </a:pPr>
            <a:r>
              <a:rPr sz="2100" b="1">
                <a:solidFill>
                  <a:srgbClr val="0B1C6F"/>
                </a:solidFill>
                <a:uFill>
                  <a:solidFill/>
                </a:uFill>
              </a:rPr>
              <a:t>Для приготовления пищи, простые в использовании, дешевые</a:t>
            </a:r>
          </a:p>
        </p:txBody>
      </p:sp>
      <p:sp>
        <p:nvSpPr>
          <p:cNvPr id="159" name="Shape 159"/>
          <p:cNvSpPr/>
          <p:nvPr/>
        </p:nvSpPr>
        <p:spPr>
          <a:xfrm>
            <a:off x="1314520" y="448161"/>
            <a:ext cx="6311960" cy="3302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algn="ctr" defTabSz="449580">
              <a:lnSpc>
                <a:spcPct val="107916"/>
              </a:lnSpc>
              <a:spcBef>
                <a:spcPts val="800"/>
              </a:spcBef>
              <a:defRPr sz="2200" b="1">
                <a:solidFill>
                  <a:srgbClr val="9A150E"/>
                </a:solidFill>
                <a:uFill>
                  <a:solidFill/>
                </a:uFill>
                <a:latin typeface="Calibri"/>
                <a:ea typeface="Calibri"/>
                <a:cs typeface="Calibri"/>
                <a:sym typeface="Calibri"/>
              </a:defRPr>
            </a:lvl1pPr>
          </a:lstStyle>
          <a:p>
            <a:pPr lvl="0">
              <a:defRPr sz="1800" b="0">
                <a:solidFill>
                  <a:srgbClr val="000000"/>
                </a:solidFill>
                <a:uFillTx/>
              </a:defRPr>
            </a:pPr>
            <a:r>
              <a:rPr sz="2200" b="1">
                <a:solidFill>
                  <a:srgbClr val="9A150E"/>
                </a:solidFill>
                <a:uFill>
                  <a:solidFill/>
                </a:uFill>
              </a:rPr>
              <a:t>Солнечные печи</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Shape 161"/>
          <p:cNvSpPr/>
          <p:nvPr/>
        </p:nvSpPr>
        <p:spPr>
          <a:xfrm>
            <a:off x="233610" y="3553714"/>
            <a:ext cx="8676780" cy="2708653"/>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lvl="0" defTabSz="449580">
              <a:lnSpc>
                <a:spcPct val="107916"/>
              </a:lnSpc>
              <a:spcBef>
                <a:spcPts val="800"/>
              </a:spcBef>
            </a:pPr>
            <a:r>
              <a:rPr sz="2200">
                <a:uFill>
                  <a:solidFill/>
                </a:uFill>
                <a:latin typeface="Times New Roman"/>
                <a:ea typeface="Times New Roman"/>
                <a:cs typeface="Times New Roman"/>
                <a:sym typeface="Times New Roman"/>
              </a:rPr>
              <a:t>Для домов от 50 - 500 кв. м </a:t>
            </a:r>
          </a:p>
          <a:p>
            <a:pPr lvl="0" defTabSz="449580">
              <a:lnSpc>
                <a:spcPct val="107916"/>
              </a:lnSpc>
              <a:spcBef>
                <a:spcPts val="800"/>
              </a:spcBef>
            </a:pPr>
            <a:r>
              <a:rPr sz="2200">
                <a:uFill>
                  <a:solidFill/>
                </a:uFill>
                <a:latin typeface="Times New Roman"/>
                <a:ea typeface="Times New Roman"/>
                <a:cs typeface="Times New Roman"/>
                <a:sym typeface="Times New Roman"/>
              </a:rPr>
              <a:t>Стоимость от 450-1800 долл. Окупается за 1 год. </a:t>
            </a:r>
          </a:p>
          <a:p>
            <a:pPr lvl="0" defTabSz="449580">
              <a:lnSpc>
                <a:spcPct val="107916"/>
              </a:lnSpc>
              <a:spcBef>
                <a:spcPts val="800"/>
              </a:spcBef>
            </a:pPr>
            <a:r>
              <a:rPr sz="2200">
                <a:uFill>
                  <a:solidFill/>
                </a:uFill>
                <a:latin typeface="Times New Roman"/>
                <a:ea typeface="Times New Roman"/>
                <a:cs typeface="Times New Roman"/>
                <a:sym typeface="Times New Roman"/>
              </a:rPr>
              <a:t>Температура сгорания достигает 2000 С за счёт катализатора </a:t>
            </a:r>
          </a:p>
          <a:p>
            <a:pPr lvl="0" defTabSz="449580">
              <a:lnSpc>
                <a:spcPct val="107916"/>
              </a:lnSpc>
              <a:spcBef>
                <a:spcPts val="800"/>
              </a:spcBef>
            </a:pPr>
            <a:r>
              <a:rPr sz="2200">
                <a:uFill>
                  <a:solidFill/>
                </a:uFill>
                <a:latin typeface="Times New Roman"/>
                <a:ea typeface="Times New Roman"/>
                <a:cs typeface="Times New Roman"/>
                <a:sym typeface="Times New Roman"/>
              </a:rPr>
              <a:t>Котлы малой мощности: </a:t>
            </a:r>
            <a:r>
              <a:rPr sz="2200">
                <a:latin typeface="Times New Roman"/>
                <a:ea typeface="Times New Roman"/>
                <a:cs typeface="Times New Roman"/>
                <a:sym typeface="Times New Roman"/>
                <a:hlinkClick r:id="rId2"/>
              </a:rPr>
              <a:t>https://www.youtube.com/watch?v=yArLWwtrxus#t=23</a:t>
            </a:r>
            <a:endParaRPr sz="2200">
              <a:uFill>
                <a:solidFill/>
              </a:uFill>
              <a:latin typeface="Times New Roman"/>
              <a:ea typeface="Times New Roman"/>
              <a:cs typeface="Times New Roman"/>
              <a:sym typeface="Times New Roman"/>
            </a:endParaRPr>
          </a:p>
          <a:p>
            <a:pPr lvl="0" defTabSz="457200">
              <a:lnSpc>
                <a:spcPts val="4200"/>
              </a:lnSpc>
              <a:spcBef>
                <a:spcPts val="1100"/>
              </a:spcBef>
            </a:pPr>
            <a:r>
              <a:rPr sz="2200">
                <a:uFill>
                  <a:solidFill/>
                </a:uFill>
                <a:latin typeface="Times New Roman"/>
                <a:ea typeface="Times New Roman"/>
                <a:cs typeface="Times New Roman"/>
                <a:sym typeface="Times New Roman"/>
              </a:rPr>
              <a:t>Котлы большей мощности: </a:t>
            </a:r>
            <a:r>
              <a:rPr sz="2200">
                <a:latin typeface="Times New Roman"/>
                <a:ea typeface="Times New Roman"/>
                <a:cs typeface="Times New Roman"/>
                <a:sym typeface="Times New Roman"/>
                <a:hlinkClick r:id="rId3"/>
              </a:rPr>
              <a:t>www.youtube.com/watch?v=HoCGRjxRvVQ</a:t>
            </a:r>
          </a:p>
        </p:txBody>
      </p:sp>
      <p:pic>
        <p:nvPicPr>
          <p:cNvPr id="162" name="image13.png"/>
          <p:cNvPicPr/>
          <p:nvPr/>
        </p:nvPicPr>
        <p:blipFill>
          <a:blip r:embed="rId4">
            <a:extLst/>
          </a:blip>
          <a:stretch>
            <a:fillRect/>
          </a:stretch>
        </p:blipFill>
        <p:spPr>
          <a:xfrm>
            <a:off x="2691930" y="1113417"/>
            <a:ext cx="2642545" cy="1939658"/>
          </a:xfrm>
          <a:prstGeom prst="rect">
            <a:avLst/>
          </a:prstGeom>
          <a:ln w="12700">
            <a:miter lim="400000"/>
          </a:ln>
        </p:spPr>
      </p:pic>
      <p:sp>
        <p:nvSpPr>
          <p:cNvPr id="163" name="Shape 163"/>
          <p:cNvSpPr/>
          <p:nvPr/>
        </p:nvSpPr>
        <p:spPr>
          <a:xfrm>
            <a:off x="633234" y="392428"/>
            <a:ext cx="7877523" cy="462171"/>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lvl1pPr defTabSz="457200">
              <a:lnSpc>
                <a:spcPts val="3900"/>
              </a:lnSpc>
              <a:spcBef>
                <a:spcPts val="1100"/>
              </a:spcBef>
              <a:defRPr sz="2400">
                <a:solidFill>
                  <a:srgbClr val="992126"/>
                </a:solidFill>
                <a:uFill>
                  <a:solidFill/>
                </a:uFill>
                <a:latin typeface="Times New Roman Bold"/>
                <a:ea typeface="Times New Roman Bold"/>
                <a:cs typeface="Times New Roman Bold"/>
                <a:sym typeface="Times New Roman Bold"/>
              </a:defRPr>
            </a:lvl1pPr>
          </a:lstStyle>
          <a:p>
            <a:pPr lvl="0">
              <a:defRPr sz="1800">
                <a:solidFill>
                  <a:srgbClr val="000000"/>
                </a:solidFill>
                <a:uFillTx/>
              </a:defRPr>
            </a:pPr>
            <a:r>
              <a:rPr sz="2400">
                <a:solidFill>
                  <a:srgbClr val="992126"/>
                </a:solidFill>
                <a:uFill>
                  <a:solidFill/>
                </a:uFill>
              </a:rPr>
              <a:t>Отопительные печи, бездымные, непрерывного горения </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5" name="image7.jpeg"/>
          <p:cNvPicPr/>
          <p:nvPr/>
        </p:nvPicPr>
        <p:blipFill>
          <a:blip r:embed="rId2">
            <a:extLst/>
          </a:blip>
          <a:stretch>
            <a:fillRect/>
          </a:stretch>
        </p:blipFill>
        <p:spPr>
          <a:xfrm>
            <a:off x="1565012" y="899850"/>
            <a:ext cx="5101888" cy="3827911"/>
          </a:xfrm>
          <a:prstGeom prst="rect">
            <a:avLst/>
          </a:prstGeom>
          <a:ln w="12700">
            <a:miter lim="400000"/>
          </a:ln>
        </p:spPr>
      </p:pic>
      <p:sp>
        <p:nvSpPr>
          <p:cNvPr id="166" name="Shape 166"/>
          <p:cNvSpPr/>
          <p:nvPr/>
        </p:nvSpPr>
        <p:spPr>
          <a:xfrm>
            <a:off x="1768148" y="209230"/>
            <a:ext cx="4512167" cy="342113"/>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defTabSz="449580">
              <a:lnSpc>
                <a:spcPct val="107916"/>
              </a:lnSpc>
              <a:spcBef>
                <a:spcPts val="800"/>
              </a:spcBef>
              <a:defRPr sz="2500">
                <a:solidFill>
                  <a:srgbClr val="8F1409"/>
                </a:solidFill>
                <a:uFill>
                  <a:solidFill/>
                </a:uFill>
                <a:latin typeface="Times New Roman Bold"/>
                <a:ea typeface="Times New Roman Bold"/>
                <a:cs typeface="Times New Roman Bold"/>
                <a:sym typeface="Times New Roman Bold"/>
              </a:defRPr>
            </a:lvl1pPr>
          </a:lstStyle>
          <a:p>
            <a:pPr lvl="0">
              <a:defRPr sz="1800">
                <a:solidFill>
                  <a:srgbClr val="000000"/>
                </a:solidFill>
                <a:uFillTx/>
              </a:defRPr>
            </a:pPr>
            <a:r>
              <a:rPr sz="2500">
                <a:solidFill>
                  <a:srgbClr val="8F1409"/>
                </a:solidFill>
                <a:uFill>
                  <a:solidFill/>
                </a:uFill>
              </a:rPr>
              <a:t>Электроэнергия из эйхорнии</a:t>
            </a:r>
          </a:p>
        </p:txBody>
      </p:sp>
      <p:sp>
        <p:nvSpPr>
          <p:cNvPr id="167" name="Shape 167"/>
          <p:cNvSpPr/>
          <p:nvPr/>
        </p:nvSpPr>
        <p:spPr>
          <a:xfrm>
            <a:off x="278395" y="4048866"/>
            <a:ext cx="8587210" cy="2362201"/>
          </a:xfrm>
          <a:prstGeom prst="rect">
            <a:avLst/>
          </a:prstGeom>
          <a:solidFill>
            <a:srgbClr val="92D050"/>
          </a:solidFill>
          <a:ln w="12700">
            <a:miter lim="400000"/>
          </a:ln>
          <a:extLst>
            <a:ext uri="{C572A759-6A51-4108-AA02-DFA0A04FC94B}">
              <ma14:wrappingTextBoxFlag xmlns:ma14="http://schemas.microsoft.com/office/mac/drawingml/2011/main" xmlns="" val="1"/>
            </a:ext>
          </a:extLst>
        </p:spPr>
        <p:txBody>
          <a:bodyPr lIns="0" tIns="0" rIns="0" bIns="0">
            <a:spAutoFit/>
          </a:bodyPr>
          <a:lstStyle/>
          <a:p>
            <a:pPr lvl="0" defTabSz="457200">
              <a:spcBef>
                <a:spcPts val="800"/>
              </a:spcBef>
            </a:pPr>
            <a:r>
              <a:rPr sz="2100" dirty="0">
                <a:uFill>
                  <a:solidFill/>
                </a:uFill>
                <a:latin typeface="Calibri"/>
                <a:ea typeface="Calibri"/>
                <a:cs typeface="Calibri"/>
                <a:sym typeface="Calibri"/>
              </a:rPr>
              <a:t>30 </a:t>
            </a:r>
            <a:r>
              <a:rPr sz="2100" dirty="0" err="1">
                <a:uFill>
                  <a:solidFill/>
                </a:uFill>
                <a:latin typeface="Calibri"/>
                <a:ea typeface="Calibri"/>
                <a:cs typeface="Calibri"/>
                <a:sym typeface="Calibri"/>
              </a:rPr>
              <a:t>кв.м</a:t>
            </a:r>
            <a:r>
              <a:rPr sz="2100" dirty="0">
                <a:uFill>
                  <a:solidFill/>
                </a:uFill>
                <a:latin typeface="Calibri"/>
                <a:ea typeface="Calibri"/>
                <a:cs typeface="Calibri"/>
                <a:sym typeface="Calibri"/>
              </a:rPr>
              <a:t> </a:t>
            </a:r>
            <a:r>
              <a:rPr sz="2100" dirty="0" err="1">
                <a:uFill>
                  <a:solidFill/>
                </a:uFill>
                <a:latin typeface="Calibri"/>
                <a:ea typeface="Calibri"/>
                <a:cs typeface="Calibri"/>
                <a:sym typeface="Calibri"/>
              </a:rPr>
              <a:t>бассейна</a:t>
            </a:r>
            <a:r>
              <a:rPr sz="2100" dirty="0">
                <a:uFill>
                  <a:solidFill/>
                </a:uFill>
                <a:latin typeface="Calibri"/>
                <a:ea typeface="Calibri"/>
                <a:cs typeface="Calibri"/>
                <a:sym typeface="Calibri"/>
              </a:rPr>
              <a:t> с </a:t>
            </a:r>
            <a:r>
              <a:rPr sz="2100" dirty="0" err="1">
                <a:uFill>
                  <a:solidFill/>
                </a:uFill>
                <a:latin typeface="Calibri"/>
                <a:ea typeface="Calibri"/>
                <a:cs typeface="Calibri"/>
                <a:sym typeface="Calibri"/>
              </a:rPr>
              <a:t>эйхорнией</a:t>
            </a:r>
            <a:r>
              <a:rPr sz="2100" dirty="0">
                <a:uFill>
                  <a:solidFill/>
                </a:uFill>
                <a:latin typeface="Calibri"/>
                <a:ea typeface="Calibri"/>
                <a:cs typeface="Calibri"/>
                <a:sym typeface="Calibri"/>
              </a:rPr>
              <a:t> </a:t>
            </a:r>
            <a:r>
              <a:rPr sz="2100" dirty="0" err="1">
                <a:uFill>
                  <a:solidFill/>
                </a:uFill>
                <a:latin typeface="Calibri"/>
                <a:ea typeface="Calibri"/>
                <a:cs typeface="Calibri"/>
                <a:sym typeface="Calibri"/>
              </a:rPr>
              <a:t>хватает</a:t>
            </a:r>
            <a:r>
              <a:rPr sz="2100" dirty="0">
                <a:uFill>
                  <a:solidFill/>
                </a:uFill>
                <a:latin typeface="Calibri"/>
                <a:ea typeface="Calibri"/>
                <a:cs typeface="Calibri"/>
                <a:sym typeface="Calibri"/>
              </a:rPr>
              <a:t>, </a:t>
            </a:r>
            <a:r>
              <a:rPr sz="2100" dirty="0" err="1">
                <a:uFill>
                  <a:solidFill/>
                </a:uFill>
                <a:latin typeface="Calibri"/>
                <a:ea typeface="Calibri"/>
                <a:cs typeface="Calibri"/>
                <a:sym typeface="Calibri"/>
              </a:rPr>
              <a:t>чтобы</a:t>
            </a:r>
            <a:r>
              <a:rPr sz="2100" dirty="0">
                <a:uFill>
                  <a:solidFill/>
                </a:uFill>
                <a:latin typeface="Calibri"/>
                <a:ea typeface="Calibri"/>
                <a:cs typeface="Calibri"/>
                <a:sym typeface="Calibri"/>
              </a:rPr>
              <a:t> </a:t>
            </a:r>
            <a:r>
              <a:rPr sz="2100" dirty="0" err="1">
                <a:uFill>
                  <a:solidFill/>
                </a:uFill>
                <a:latin typeface="Calibri"/>
                <a:ea typeface="Calibri"/>
                <a:cs typeface="Calibri"/>
                <a:sym typeface="Calibri"/>
              </a:rPr>
              <a:t>полностью</a:t>
            </a:r>
            <a:r>
              <a:rPr sz="2100" dirty="0">
                <a:uFill>
                  <a:solidFill/>
                </a:uFill>
                <a:latin typeface="Calibri"/>
                <a:ea typeface="Calibri"/>
                <a:cs typeface="Calibri"/>
                <a:sym typeface="Calibri"/>
              </a:rPr>
              <a:t> </a:t>
            </a:r>
            <a:r>
              <a:rPr sz="2100" dirty="0" err="1">
                <a:uFill>
                  <a:solidFill/>
                </a:uFill>
                <a:latin typeface="Calibri"/>
                <a:ea typeface="Calibri"/>
                <a:cs typeface="Calibri"/>
                <a:sym typeface="Calibri"/>
              </a:rPr>
              <a:t>обогреть</a:t>
            </a:r>
            <a:r>
              <a:rPr sz="2100" dirty="0">
                <a:uFill>
                  <a:solidFill/>
                </a:uFill>
                <a:latin typeface="Calibri"/>
                <a:ea typeface="Calibri"/>
                <a:cs typeface="Calibri"/>
                <a:sym typeface="Calibri"/>
              </a:rPr>
              <a:t> </a:t>
            </a:r>
            <a:r>
              <a:rPr sz="2100" dirty="0" err="1">
                <a:uFill>
                  <a:solidFill/>
                </a:uFill>
                <a:latin typeface="Calibri"/>
                <a:ea typeface="Calibri"/>
                <a:cs typeface="Calibri"/>
                <a:sym typeface="Calibri"/>
              </a:rPr>
              <a:t>сельский</a:t>
            </a:r>
            <a:r>
              <a:rPr sz="2100" dirty="0">
                <a:uFill>
                  <a:solidFill/>
                </a:uFill>
                <a:latin typeface="Calibri"/>
                <a:ea typeface="Calibri"/>
                <a:cs typeface="Calibri"/>
                <a:sym typeface="Calibri"/>
              </a:rPr>
              <a:t> </a:t>
            </a:r>
            <a:r>
              <a:rPr sz="2100" dirty="0" err="1">
                <a:uFill>
                  <a:solidFill/>
                </a:uFill>
                <a:latin typeface="Calibri"/>
                <a:ea typeface="Calibri"/>
                <a:cs typeface="Calibri"/>
                <a:sym typeface="Calibri"/>
              </a:rPr>
              <a:t>дом</a:t>
            </a:r>
            <a:r>
              <a:rPr sz="2100" dirty="0">
                <a:uFill>
                  <a:solidFill/>
                </a:uFill>
                <a:latin typeface="Calibri"/>
                <a:ea typeface="Calibri"/>
                <a:cs typeface="Calibri"/>
                <a:sym typeface="Calibri"/>
              </a:rPr>
              <a:t> и </a:t>
            </a:r>
            <a:r>
              <a:rPr sz="2100" dirty="0" err="1">
                <a:uFill>
                  <a:solidFill/>
                </a:uFill>
                <a:latin typeface="Calibri"/>
                <a:ea typeface="Calibri"/>
                <a:cs typeface="Calibri"/>
                <a:sym typeface="Calibri"/>
              </a:rPr>
              <a:t>теплицу</a:t>
            </a:r>
            <a:r>
              <a:rPr sz="2100" dirty="0">
                <a:uFill>
                  <a:solidFill/>
                </a:uFill>
                <a:latin typeface="Calibri"/>
                <a:ea typeface="Calibri"/>
                <a:cs typeface="Calibri"/>
                <a:sym typeface="Calibri"/>
              </a:rPr>
              <a:t>. </a:t>
            </a:r>
            <a:r>
              <a:rPr sz="2100" dirty="0" err="1">
                <a:uFill>
                  <a:solidFill/>
                </a:uFill>
                <a:latin typeface="Calibri"/>
                <a:ea typeface="Calibri"/>
                <a:cs typeface="Calibri"/>
                <a:sym typeface="Calibri"/>
              </a:rPr>
              <a:t>Одна</a:t>
            </a:r>
            <a:r>
              <a:rPr sz="2100" dirty="0">
                <a:uFill>
                  <a:solidFill/>
                </a:uFill>
                <a:latin typeface="Calibri"/>
                <a:ea typeface="Calibri"/>
                <a:cs typeface="Calibri"/>
                <a:sym typeface="Calibri"/>
              </a:rPr>
              <a:t> </a:t>
            </a:r>
            <a:r>
              <a:rPr sz="2100" dirty="0" err="1">
                <a:uFill>
                  <a:solidFill/>
                </a:uFill>
                <a:latin typeface="Calibri"/>
                <a:ea typeface="Calibri"/>
                <a:cs typeface="Calibri"/>
                <a:sym typeface="Calibri"/>
              </a:rPr>
              <a:t>розетка</a:t>
            </a:r>
            <a:r>
              <a:rPr sz="2100" dirty="0">
                <a:uFill>
                  <a:solidFill/>
                </a:uFill>
                <a:latin typeface="Calibri"/>
                <a:ea typeface="Calibri"/>
                <a:cs typeface="Calibri"/>
                <a:sym typeface="Calibri"/>
              </a:rPr>
              <a:t> </a:t>
            </a:r>
            <a:r>
              <a:rPr sz="2100" dirty="0" err="1">
                <a:uFill>
                  <a:solidFill/>
                </a:uFill>
                <a:latin typeface="Calibri"/>
                <a:ea typeface="Calibri"/>
                <a:cs typeface="Calibri"/>
                <a:sym typeface="Calibri"/>
              </a:rPr>
              <a:t>эйхорнии</a:t>
            </a:r>
            <a:r>
              <a:rPr sz="2100" dirty="0">
                <a:uFill>
                  <a:solidFill/>
                </a:uFill>
                <a:latin typeface="Calibri"/>
                <a:ea typeface="Calibri"/>
                <a:cs typeface="Calibri"/>
                <a:sym typeface="Calibri"/>
              </a:rPr>
              <a:t> </a:t>
            </a:r>
            <a:r>
              <a:rPr sz="2100" dirty="0" err="1">
                <a:uFill>
                  <a:solidFill/>
                </a:uFill>
                <a:latin typeface="Calibri"/>
                <a:ea typeface="Calibri"/>
                <a:cs typeface="Calibri"/>
                <a:sym typeface="Calibri"/>
              </a:rPr>
              <a:t>за</a:t>
            </a:r>
            <a:r>
              <a:rPr sz="2100" dirty="0">
                <a:uFill>
                  <a:solidFill/>
                </a:uFill>
                <a:latin typeface="Calibri"/>
                <a:ea typeface="Calibri"/>
                <a:cs typeface="Calibri"/>
                <a:sym typeface="Calibri"/>
              </a:rPr>
              <a:t> 50 </a:t>
            </a:r>
            <a:r>
              <a:rPr sz="2100" dirty="0" err="1">
                <a:uFill>
                  <a:solidFill/>
                </a:uFill>
                <a:latin typeface="Calibri"/>
                <a:ea typeface="Calibri"/>
                <a:cs typeface="Calibri"/>
                <a:sym typeface="Calibri"/>
              </a:rPr>
              <a:t>суток</a:t>
            </a:r>
            <a:r>
              <a:rPr sz="2100" dirty="0">
                <a:uFill>
                  <a:solidFill/>
                </a:uFill>
                <a:latin typeface="Calibri"/>
                <a:ea typeface="Calibri"/>
                <a:cs typeface="Calibri"/>
                <a:sym typeface="Calibri"/>
              </a:rPr>
              <a:t> </a:t>
            </a:r>
            <a:r>
              <a:rPr sz="2100" dirty="0" err="1">
                <a:uFill>
                  <a:solidFill/>
                </a:uFill>
                <a:latin typeface="Calibri"/>
                <a:ea typeface="Calibri"/>
                <a:cs typeface="Calibri"/>
                <a:sym typeface="Calibri"/>
              </a:rPr>
              <a:t>дает</a:t>
            </a:r>
            <a:r>
              <a:rPr sz="2100" dirty="0">
                <a:uFill>
                  <a:solidFill/>
                </a:uFill>
                <a:latin typeface="Calibri"/>
                <a:ea typeface="Calibri"/>
                <a:cs typeface="Calibri"/>
                <a:sym typeface="Calibri"/>
              </a:rPr>
              <a:t> </a:t>
            </a:r>
            <a:r>
              <a:rPr sz="2100" dirty="0" err="1">
                <a:uFill>
                  <a:solidFill/>
                </a:uFill>
                <a:latin typeface="Calibri"/>
                <a:ea typeface="Calibri"/>
                <a:cs typeface="Calibri"/>
                <a:sym typeface="Calibri"/>
              </a:rPr>
              <a:t>до</a:t>
            </a:r>
            <a:r>
              <a:rPr sz="2100" dirty="0">
                <a:uFill>
                  <a:solidFill/>
                </a:uFill>
                <a:latin typeface="Calibri"/>
                <a:ea typeface="Calibri"/>
                <a:cs typeface="Calibri"/>
                <a:sym typeface="Calibri"/>
              </a:rPr>
              <a:t> 1000 </a:t>
            </a:r>
            <a:r>
              <a:rPr sz="2100" dirty="0" err="1">
                <a:uFill>
                  <a:solidFill/>
                </a:uFill>
                <a:latin typeface="Calibri"/>
                <a:ea typeface="Calibri"/>
                <a:cs typeface="Calibri"/>
                <a:sym typeface="Calibri"/>
              </a:rPr>
              <a:t>новых</a:t>
            </a:r>
            <a:r>
              <a:rPr sz="2100" dirty="0">
                <a:uFill>
                  <a:solidFill/>
                </a:uFill>
                <a:latin typeface="Calibri"/>
                <a:ea typeface="Calibri"/>
                <a:cs typeface="Calibri"/>
                <a:sym typeface="Calibri"/>
              </a:rPr>
              <a:t> </a:t>
            </a:r>
            <a:r>
              <a:rPr sz="2100" dirty="0" err="1">
                <a:uFill>
                  <a:solidFill/>
                </a:uFill>
                <a:latin typeface="Calibri"/>
                <a:ea typeface="Calibri"/>
                <a:cs typeface="Calibri"/>
                <a:sym typeface="Calibri"/>
              </a:rPr>
              <a:t>побегов</a:t>
            </a:r>
            <a:r>
              <a:rPr sz="2100" dirty="0">
                <a:uFill>
                  <a:solidFill/>
                </a:uFill>
                <a:latin typeface="Calibri"/>
                <a:ea typeface="Calibri"/>
                <a:cs typeface="Calibri"/>
                <a:sym typeface="Calibri"/>
              </a:rPr>
              <a:t>. 1 </a:t>
            </a:r>
            <a:r>
              <a:rPr sz="2100" dirty="0" err="1">
                <a:uFill>
                  <a:solidFill/>
                </a:uFill>
                <a:latin typeface="Calibri"/>
                <a:ea typeface="Calibri"/>
                <a:cs typeface="Calibri"/>
                <a:sym typeface="Calibri"/>
              </a:rPr>
              <a:t>гектар</a:t>
            </a:r>
            <a:r>
              <a:rPr sz="2100" dirty="0">
                <a:uFill>
                  <a:solidFill/>
                </a:uFill>
                <a:latin typeface="Calibri"/>
                <a:ea typeface="Calibri"/>
                <a:cs typeface="Calibri"/>
                <a:sym typeface="Calibri"/>
              </a:rPr>
              <a:t> </a:t>
            </a:r>
            <a:r>
              <a:rPr sz="2100" dirty="0" err="1">
                <a:uFill>
                  <a:solidFill/>
                </a:uFill>
                <a:latin typeface="Calibri"/>
                <a:ea typeface="Calibri"/>
                <a:cs typeface="Calibri"/>
                <a:sym typeface="Calibri"/>
              </a:rPr>
              <a:t>поверхности</a:t>
            </a:r>
            <a:r>
              <a:rPr sz="2100" dirty="0">
                <a:uFill>
                  <a:solidFill/>
                </a:uFill>
                <a:latin typeface="Calibri"/>
                <a:ea typeface="Calibri"/>
                <a:cs typeface="Calibri"/>
                <a:sym typeface="Calibri"/>
              </a:rPr>
              <a:t> </a:t>
            </a:r>
            <a:r>
              <a:rPr sz="2100" dirty="0" err="1">
                <a:uFill>
                  <a:solidFill/>
                </a:uFill>
                <a:latin typeface="Calibri"/>
                <a:ea typeface="Calibri"/>
                <a:cs typeface="Calibri"/>
                <a:sym typeface="Calibri"/>
              </a:rPr>
              <a:t>водоёма</a:t>
            </a:r>
            <a:r>
              <a:rPr sz="2100" dirty="0">
                <a:uFill>
                  <a:solidFill/>
                </a:uFill>
                <a:latin typeface="Calibri"/>
                <a:ea typeface="Calibri"/>
                <a:cs typeface="Calibri"/>
                <a:sym typeface="Calibri"/>
              </a:rPr>
              <a:t> </a:t>
            </a:r>
            <a:r>
              <a:rPr sz="2100" dirty="0" err="1">
                <a:uFill>
                  <a:solidFill/>
                </a:uFill>
                <a:latin typeface="Calibri"/>
                <a:ea typeface="Calibri"/>
                <a:cs typeface="Calibri"/>
                <a:sym typeface="Calibri"/>
              </a:rPr>
              <a:t>за</a:t>
            </a:r>
            <a:r>
              <a:rPr sz="2100" dirty="0">
                <a:uFill>
                  <a:solidFill/>
                </a:uFill>
                <a:latin typeface="Calibri"/>
                <a:ea typeface="Calibri"/>
                <a:cs typeface="Calibri"/>
                <a:sym typeface="Calibri"/>
              </a:rPr>
              <a:t> </a:t>
            </a:r>
            <a:r>
              <a:rPr sz="2100" dirty="0" err="1">
                <a:uFill>
                  <a:solidFill/>
                </a:uFill>
                <a:latin typeface="Calibri"/>
                <a:ea typeface="Calibri"/>
                <a:cs typeface="Calibri"/>
                <a:sym typeface="Calibri"/>
              </a:rPr>
              <a:t>сезон</a:t>
            </a:r>
            <a:r>
              <a:rPr sz="2100" dirty="0">
                <a:uFill>
                  <a:solidFill/>
                </a:uFill>
                <a:latin typeface="Calibri"/>
                <a:ea typeface="Calibri"/>
                <a:cs typeface="Calibri"/>
                <a:sym typeface="Calibri"/>
              </a:rPr>
              <a:t> </a:t>
            </a:r>
            <a:r>
              <a:rPr sz="2100" dirty="0" err="1">
                <a:uFill>
                  <a:solidFill/>
                </a:uFill>
                <a:latin typeface="Calibri"/>
                <a:ea typeface="Calibri"/>
                <a:cs typeface="Calibri"/>
                <a:sym typeface="Calibri"/>
              </a:rPr>
              <a:t>дает</a:t>
            </a:r>
            <a:r>
              <a:rPr sz="2100" dirty="0">
                <a:uFill>
                  <a:solidFill/>
                </a:uFill>
                <a:latin typeface="Calibri"/>
                <a:ea typeface="Calibri"/>
                <a:cs typeface="Calibri"/>
                <a:sym typeface="Calibri"/>
              </a:rPr>
              <a:t> </a:t>
            </a:r>
            <a:r>
              <a:rPr sz="2100" dirty="0" err="1">
                <a:uFill>
                  <a:solidFill/>
                </a:uFill>
                <a:latin typeface="Calibri"/>
                <a:ea typeface="Calibri"/>
                <a:cs typeface="Calibri"/>
                <a:sym typeface="Calibri"/>
              </a:rPr>
              <a:t>до</a:t>
            </a:r>
            <a:r>
              <a:rPr sz="2100" dirty="0">
                <a:uFill>
                  <a:solidFill/>
                </a:uFill>
                <a:latin typeface="Calibri"/>
                <a:ea typeface="Calibri"/>
                <a:cs typeface="Calibri"/>
                <a:sym typeface="Calibri"/>
              </a:rPr>
              <a:t> 1500 т. </a:t>
            </a:r>
            <a:r>
              <a:rPr sz="2100" dirty="0" err="1">
                <a:uFill>
                  <a:solidFill/>
                </a:uFill>
                <a:latin typeface="Calibri"/>
                <a:ea typeface="Calibri"/>
                <a:cs typeface="Calibri"/>
                <a:sym typeface="Calibri"/>
              </a:rPr>
              <a:t>зеленой</a:t>
            </a:r>
            <a:r>
              <a:rPr sz="2100" dirty="0">
                <a:uFill>
                  <a:solidFill/>
                </a:uFill>
                <a:latin typeface="Calibri"/>
                <a:ea typeface="Calibri"/>
                <a:cs typeface="Calibri"/>
                <a:sym typeface="Calibri"/>
              </a:rPr>
              <a:t> </a:t>
            </a:r>
            <a:r>
              <a:rPr sz="2100" dirty="0" err="1">
                <a:uFill>
                  <a:solidFill/>
                </a:uFill>
                <a:latin typeface="Calibri"/>
                <a:ea typeface="Calibri"/>
                <a:cs typeface="Calibri"/>
                <a:sym typeface="Calibri"/>
              </a:rPr>
              <a:t>массы</a:t>
            </a:r>
            <a:r>
              <a:rPr sz="2100" dirty="0">
                <a:uFill>
                  <a:solidFill/>
                </a:uFill>
                <a:latin typeface="Calibri"/>
                <a:ea typeface="Calibri"/>
                <a:cs typeface="Calibri"/>
                <a:sym typeface="Calibri"/>
              </a:rPr>
              <a:t>. </a:t>
            </a:r>
            <a:r>
              <a:rPr sz="2100" dirty="0" err="1">
                <a:uFill>
                  <a:solidFill/>
                </a:uFill>
                <a:latin typeface="Calibri"/>
                <a:ea typeface="Calibri"/>
                <a:cs typeface="Calibri"/>
                <a:sym typeface="Calibri"/>
              </a:rPr>
              <a:t>Эйхорния</a:t>
            </a:r>
            <a:r>
              <a:rPr sz="2100" dirty="0">
                <a:uFill>
                  <a:solidFill/>
                </a:uFill>
                <a:latin typeface="Calibri"/>
                <a:ea typeface="Calibri"/>
                <a:cs typeface="Calibri"/>
                <a:sym typeface="Calibri"/>
              </a:rPr>
              <a:t> </a:t>
            </a:r>
            <a:r>
              <a:rPr sz="2100" dirty="0" err="1">
                <a:uFill>
                  <a:solidFill/>
                </a:uFill>
                <a:latin typeface="Calibri"/>
                <a:ea typeface="Calibri"/>
                <a:cs typeface="Calibri"/>
                <a:sym typeface="Calibri"/>
              </a:rPr>
              <a:t>перерабатывает</a:t>
            </a:r>
            <a:r>
              <a:rPr sz="2100" dirty="0">
                <a:uFill>
                  <a:solidFill/>
                </a:uFill>
                <a:latin typeface="Calibri"/>
                <a:ea typeface="Calibri"/>
                <a:cs typeface="Calibri"/>
                <a:sym typeface="Calibri"/>
              </a:rPr>
              <a:t> </a:t>
            </a:r>
            <a:r>
              <a:rPr sz="2100" dirty="0" err="1">
                <a:uFill>
                  <a:solidFill/>
                </a:uFill>
                <a:latin typeface="Calibri"/>
                <a:ea typeface="Calibri"/>
                <a:cs typeface="Calibri"/>
                <a:sym typeface="Calibri"/>
              </a:rPr>
              <a:t>также</a:t>
            </a:r>
            <a:r>
              <a:rPr sz="2100" dirty="0">
                <a:uFill>
                  <a:solidFill/>
                </a:uFill>
                <a:latin typeface="Calibri"/>
                <a:ea typeface="Calibri"/>
                <a:cs typeface="Calibri"/>
                <a:sym typeface="Calibri"/>
              </a:rPr>
              <a:t> </a:t>
            </a:r>
            <a:r>
              <a:rPr sz="2100" dirty="0" err="1">
                <a:uFill>
                  <a:solidFill/>
                </a:uFill>
                <a:latin typeface="Calibri"/>
                <a:ea typeface="Calibri"/>
                <a:cs typeface="Calibri"/>
                <a:sym typeface="Calibri"/>
              </a:rPr>
              <a:t>иловые</a:t>
            </a:r>
            <a:r>
              <a:rPr sz="2100" dirty="0">
                <a:uFill>
                  <a:solidFill/>
                </a:uFill>
                <a:latin typeface="Calibri"/>
                <a:ea typeface="Calibri"/>
                <a:cs typeface="Calibri"/>
                <a:sym typeface="Calibri"/>
              </a:rPr>
              <a:t> </a:t>
            </a:r>
            <a:r>
              <a:rPr sz="2100" dirty="0" err="1">
                <a:uFill>
                  <a:solidFill/>
                </a:uFill>
                <a:latin typeface="Calibri"/>
                <a:ea typeface="Calibri"/>
                <a:cs typeface="Calibri"/>
                <a:sym typeface="Calibri"/>
              </a:rPr>
              <a:t>отложения</a:t>
            </a:r>
            <a:r>
              <a:rPr sz="2100" dirty="0">
                <a:uFill>
                  <a:solidFill/>
                </a:uFill>
                <a:latin typeface="Calibri"/>
                <a:ea typeface="Calibri"/>
                <a:cs typeface="Calibri"/>
                <a:sym typeface="Calibri"/>
              </a:rPr>
              <a:t>: в </a:t>
            </a:r>
            <a:r>
              <a:rPr sz="2100" dirty="0" err="1">
                <a:uFill>
                  <a:solidFill/>
                </a:uFill>
                <a:latin typeface="Calibri"/>
                <a:ea typeface="Calibri"/>
                <a:cs typeface="Calibri"/>
                <a:sym typeface="Calibri"/>
              </a:rPr>
              <a:t>течение</a:t>
            </a:r>
            <a:r>
              <a:rPr sz="2100" dirty="0">
                <a:uFill>
                  <a:solidFill/>
                </a:uFill>
                <a:latin typeface="Calibri"/>
                <a:ea typeface="Calibri"/>
                <a:cs typeface="Calibri"/>
                <a:sym typeface="Calibri"/>
              </a:rPr>
              <a:t> </a:t>
            </a:r>
            <a:r>
              <a:rPr sz="2100" dirty="0" err="1">
                <a:uFill>
                  <a:solidFill/>
                </a:uFill>
                <a:latin typeface="Calibri"/>
                <a:ea typeface="Calibri"/>
                <a:cs typeface="Calibri"/>
                <a:sym typeface="Calibri"/>
              </a:rPr>
              <a:t>одного</a:t>
            </a:r>
            <a:r>
              <a:rPr sz="2100" dirty="0">
                <a:uFill>
                  <a:solidFill/>
                </a:uFill>
                <a:latin typeface="Calibri"/>
                <a:ea typeface="Calibri"/>
                <a:cs typeface="Calibri"/>
                <a:sym typeface="Calibri"/>
              </a:rPr>
              <a:t> </a:t>
            </a:r>
            <a:r>
              <a:rPr sz="2100" dirty="0" err="1">
                <a:uFill>
                  <a:solidFill/>
                </a:uFill>
                <a:latin typeface="Calibri"/>
                <a:ea typeface="Calibri"/>
                <a:cs typeface="Calibri"/>
                <a:sym typeface="Calibri"/>
              </a:rPr>
              <a:t>сезона</a:t>
            </a:r>
            <a:r>
              <a:rPr sz="2100" dirty="0">
                <a:uFill>
                  <a:solidFill/>
                </a:uFill>
                <a:latin typeface="Calibri"/>
                <a:ea typeface="Calibri"/>
                <a:cs typeface="Calibri"/>
                <a:sym typeface="Calibri"/>
              </a:rPr>
              <a:t> </a:t>
            </a:r>
            <a:r>
              <a:rPr sz="2100" dirty="0" err="1">
                <a:uFill>
                  <a:solidFill/>
                </a:uFill>
                <a:latin typeface="Calibri"/>
                <a:ea typeface="Calibri"/>
                <a:cs typeface="Calibri"/>
                <a:sym typeface="Calibri"/>
              </a:rPr>
              <a:t>дно</a:t>
            </a:r>
            <a:r>
              <a:rPr sz="2100" dirty="0">
                <a:uFill>
                  <a:solidFill/>
                </a:uFill>
                <a:latin typeface="Calibri"/>
                <a:ea typeface="Calibri"/>
                <a:cs typeface="Calibri"/>
                <a:sym typeface="Calibri"/>
              </a:rPr>
              <a:t> </a:t>
            </a:r>
            <a:r>
              <a:rPr sz="2100" dirty="0" err="1">
                <a:uFill>
                  <a:solidFill/>
                </a:uFill>
                <a:latin typeface="Calibri"/>
                <a:ea typeface="Calibri"/>
                <a:cs typeface="Calibri"/>
                <a:sym typeface="Calibri"/>
              </a:rPr>
              <a:t>водоёма</a:t>
            </a:r>
            <a:r>
              <a:rPr sz="2100" dirty="0">
                <a:uFill>
                  <a:solidFill/>
                </a:uFill>
                <a:latin typeface="Calibri"/>
                <a:ea typeface="Calibri"/>
                <a:cs typeface="Calibri"/>
                <a:sym typeface="Calibri"/>
              </a:rPr>
              <a:t> </a:t>
            </a:r>
            <a:r>
              <a:rPr sz="2100" dirty="0" err="1">
                <a:uFill>
                  <a:solidFill/>
                </a:uFill>
                <a:latin typeface="Calibri"/>
                <a:ea typeface="Calibri"/>
                <a:cs typeface="Calibri"/>
                <a:sym typeface="Calibri"/>
              </a:rPr>
              <a:t>может</a:t>
            </a:r>
            <a:r>
              <a:rPr sz="2100" dirty="0">
                <a:uFill>
                  <a:solidFill/>
                </a:uFill>
                <a:latin typeface="Calibri"/>
                <a:ea typeface="Calibri"/>
                <a:cs typeface="Calibri"/>
                <a:sym typeface="Calibri"/>
              </a:rPr>
              <a:t> </a:t>
            </a:r>
            <a:r>
              <a:rPr sz="2100" dirty="0" err="1">
                <a:uFill>
                  <a:solidFill/>
                </a:uFill>
                <a:latin typeface="Calibri"/>
                <a:ea typeface="Calibri"/>
                <a:cs typeface="Calibri"/>
                <a:sym typeface="Calibri"/>
              </a:rPr>
              <a:t>быть</a:t>
            </a:r>
            <a:r>
              <a:rPr sz="2100" dirty="0">
                <a:uFill>
                  <a:solidFill/>
                </a:uFill>
                <a:latin typeface="Calibri"/>
                <a:ea typeface="Calibri"/>
                <a:cs typeface="Calibri"/>
                <a:sym typeface="Calibri"/>
              </a:rPr>
              <a:t> </a:t>
            </a:r>
            <a:r>
              <a:rPr sz="2100" dirty="0" err="1">
                <a:uFill>
                  <a:solidFill/>
                </a:uFill>
                <a:latin typeface="Calibri"/>
                <a:ea typeface="Calibri"/>
                <a:cs typeface="Calibri"/>
                <a:sym typeface="Calibri"/>
              </a:rPr>
              <a:t>очищено</a:t>
            </a:r>
            <a:r>
              <a:rPr sz="2100" dirty="0">
                <a:uFill>
                  <a:solidFill/>
                </a:uFill>
                <a:latin typeface="Calibri"/>
                <a:ea typeface="Calibri"/>
                <a:cs typeface="Calibri"/>
                <a:sym typeface="Calibri"/>
              </a:rPr>
              <a:t> и </a:t>
            </a:r>
            <a:r>
              <a:rPr sz="2100" dirty="0" err="1">
                <a:uFill>
                  <a:solidFill/>
                </a:uFill>
                <a:latin typeface="Calibri"/>
                <a:ea typeface="Calibri"/>
                <a:cs typeface="Calibri"/>
                <a:sym typeface="Calibri"/>
              </a:rPr>
              <a:t>углублено</a:t>
            </a:r>
            <a:r>
              <a:rPr sz="2100" dirty="0">
                <a:uFill>
                  <a:solidFill/>
                </a:uFill>
                <a:latin typeface="Calibri"/>
                <a:ea typeface="Calibri"/>
                <a:cs typeface="Calibri"/>
                <a:sym typeface="Calibri"/>
              </a:rPr>
              <a:t> </a:t>
            </a:r>
            <a:r>
              <a:rPr sz="2100" dirty="0" err="1">
                <a:uFill>
                  <a:solidFill/>
                </a:uFill>
                <a:latin typeface="Calibri"/>
                <a:ea typeface="Calibri"/>
                <a:cs typeface="Calibri"/>
                <a:sym typeface="Calibri"/>
              </a:rPr>
              <a:t>на</a:t>
            </a:r>
            <a:r>
              <a:rPr sz="2100" dirty="0">
                <a:uFill>
                  <a:solidFill/>
                </a:uFill>
                <a:latin typeface="Calibri"/>
                <a:ea typeface="Calibri"/>
                <a:cs typeface="Calibri"/>
                <a:sym typeface="Calibri"/>
              </a:rPr>
              <a:t> 30-50 </a:t>
            </a:r>
            <a:r>
              <a:rPr sz="2100" dirty="0" err="1">
                <a:uFill>
                  <a:solidFill/>
                </a:uFill>
                <a:latin typeface="Calibri"/>
                <a:ea typeface="Calibri"/>
                <a:cs typeface="Calibri"/>
                <a:sym typeface="Calibri"/>
              </a:rPr>
              <a:t>см</a:t>
            </a:r>
            <a:r>
              <a:rPr sz="2100" dirty="0">
                <a:uFill>
                  <a:solidFill/>
                </a:uFill>
                <a:latin typeface="Calibri"/>
                <a:ea typeface="Calibri"/>
                <a:cs typeface="Calibri"/>
                <a:sym typeface="Calibri"/>
              </a:rPr>
              <a:t>. </a:t>
            </a:r>
          </a:p>
          <a:p>
            <a:pPr lvl="0" defTabSz="457200">
              <a:spcBef>
                <a:spcPts val="800"/>
              </a:spcBef>
            </a:pPr>
            <a:r>
              <a:rPr sz="2100" dirty="0">
                <a:latin typeface="Arial Unicode MS"/>
                <a:ea typeface="Arial Unicode MS"/>
                <a:cs typeface="Arial Unicode MS"/>
                <a:sym typeface="Arial Unicode MS"/>
                <a:hlinkClick r:id="rId3"/>
              </a:rPr>
              <a:t>https://www.youtube.com/watch?v=dxhCKWWfH10</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Shape 169"/>
          <p:cNvSpPr>
            <a:spLocks noGrp="1"/>
          </p:cNvSpPr>
          <p:nvPr>
            <p:ph type="title"/>
          </p:nvPr>
        </p:nvSpPr>
        <p:spPr>
          <a:xfrm>
            <a:off x="457200" y="-149225"/>
            <a:ext cx="8229600" cy="1224022"/>
          </a:xfrm>
          <a:prstGeom prst="rect">
            <a:avLst/>
          </a:prstGeom>
        </p:spPr>
        <p:txBody>
          <a:bodyPr/>
          <a:lstStyle/>
          <a:p>
            <a:pPr lvl="0">
              <a:tabLst>
                <a:tab pos="647700" algn="l"/>
                <a:tab pos="647700" algn="l"/>
                <a:tab pos="660400" algn="l"/>
                <a:tab pos="685800" algn="l"/>
                <a:tab pos="914400" algn="l"/>
                <a:tab pos="1371600" algn="l"/>
                <a:tab pos="1828800" algn="l"/>
                <a:tab pos="2286000" algn="l"/>
                <a:tab pos="2743200" algn="l"/>
                <a:tab pos="3200400" algn="l"/>
                <a:tab pos="3657600" algn="l"/>
                <a:tab pos="4114800" algn="l"/>
                <a:tab pos="4572000" algn="l"/>
                <a:tab pos="5029200" algn="l"/>
                <a:tab pos="5410200" algn="l"/>
              </a:tabLst>
              <a:defRPr sz="1800">
                <a:solidFill>
                  <a:srgbClr val="000000"/>
                </a:solidFill>
              </a:defRPr>
            </a:pPr>
            <a:r>
              <a:rPr sz="2600">
                <a:solidFill>
                  <a:srgbClr val="C42403"/>
                </a:solidFill>
                <a:uFill>
                  <a:solidFill/>
                </a:uFill>
                <a:latin typeface="Times New Roman Bold"/>
                <a:ea typeface="Times New Roman Bold"/>
                <a:cs typeface="Times New Roman Bold"/>
                <a:sym typeface="Times New Roman Bold"/>
              </a:rPr>
              <a:t>Доступные и эффективные проекты </a:t>
            </a:r>
          </a:p>
          <a:p>
            <a:pPr lvl="0">
              <a:tabLst>
                <a:tab pos="647700" algn="l"/>
                <a:tab pos="647700" algn="l"/>
                <a:tab pos="660400" algn="l"/>
                <a:tab pos="685800" algn="l"/>
                <a:tab pos="914400" algn="l"/>
                <a:tab pos="1371600" algn="l"/>
                <a:tab pos="1828800" algn="l"/>
                <a:tab pos="2286000" algn="l"/>
                <a:tab pos="2743200" algn="l"/>
                <a:tab pos="3200400" algn="l"/>
                <a:tab pos="3657600" algn="l"/>
                <a:tab pos="4114800" algn="l"/>
                <a:tab pos="4572000" algn="l"/>
                <a:tab pos="5029200" algn="l"/>
                <a:tab pos="5410200" algn="l"/>
              </a:tabLst>
              <a:defRPr sz="1800">
                <a:solidFill>
                  <a:srgbClr val="000000"/>
                </a:solidFill>
              </a:defRPr>
            </a:pPr>
            <a:r>
              <a:rPr sz="2600">
                <a:solidFill>
                  <a:srgbClr val="C42403"/>
                </a:solidFill>
                <a:uFill>
                  <a:solidFill/>
                </a:uFill>
                <a:latin typeface="Times New Roman Bold"/>
                <a:ea typeface="Times New Roman Bold"/>
                <a:cs typeface="Times New Roman Bold"/>
                <a:sym typeface="Times New Roman Bold"/>
              </a:rPr>
              <a:t>в области ВИЭ и ЭЭ это: </a:t>
            </a:r>
          </a:p>
        </p:txBody>
      </p:sp>
      <p:sp>
        <p:nvSpPr>
          <p:cNvPr id="170" name="Shape 170"/>
          <p:cNvSpPr>
            <a:spLocks noGrp="1"/>
          </p:cNvSpPr>
          <p:nvPr>
            <p:ph type="sldNum" sz="quarter" idx="2"/>
          </p:nvPr>
        </p:nvSpPr>
        <p:spPr>
          <a:xfrm>
            <a:off x="6553200" y="6272202"/>
            <a:ext cx="2133600" cy="177806"/>
          </a:xfrm>
          <a:prstGeom prst="rect">
            <a:avLst/>
          </a:prstGeom>
          <a:extLst>
            <a:ext uri="{C572A759-6A51-4108-AA02-DFA0A04FC94B}">
              <ma14:wrappingTextBoxFlag xmlns:ma14="http://schemas.microsoft.com/office/mac/drawingml/2011/main" xmlns="" val="1"/>
            </a:ext>
          </a:extLst>
        </p:spPr>
        <p:txBody>
          <a:bodyPr>
            <a:normAutofit lnSpcReduction="10000"/>
          </a:bodyPr>
          <a:lstStyle/>
          <a:p>
            <a:pPr lvl="0">
              <a:defRPr sz="1800">
                <a:solidFill>
                  <a:srgbClr val="000000"/>
                </a:solidFill>
              </a:defRPr>
            </a:pPr>
            <a:fld id="{86CB4B4D-7CA3-9044-876B-883B54F8677D}" type="slidenum">
              <a:rPr sz="1200">
                <a:solidFill>
                  <a:srgbClr val="888888"/>
                </a:solidFill>
              </a:rPr>
              <a:t>14</a:t>
            </a:fld>
            <a:endParaRPr sz="1200">
              <a:solidFill>
                <a:srgbClr val="888888"/>
              </a:solidFill>
            </a:endParaRPr>
          </a:p>
        </p:txBody>
      </p:sp>
      <p:sp>
        <p:nvSpPr>
          <p:cNvPr id="171" name="Shape 171"/>
          <p:cNvSpPr/>
          <p:nvPr/>
        </p:nvSpPr>
        <p:spPr>
          <a:xfrm>
            <a:off x="287535" y="941209"/>
            <a:ext cx="8568930" cy="5499393"/>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marL="180472" lvl="0" indent="-180472" defTabSz="449580">
              <a:spcBef>
                <a:spcPts val="600"/>
              </a:spcBef>
              <a:buSzPct val="100000"/>
              <a:buFont typeface="Helvetica"/>
              <a:buChar char="•"/>
            </a:pPr>
            <a:r>
              <a:t> </a:t>
            </a:r>
            <a:r>
              <a:rPr sz="2300">
                <a:solidFill>
                  <a:srgbClr val="081860"/>
                </a:solidFill>
                <a:uFill>
                  <a:solidFill/>
                </a:uFill>
                <a:latin typeface="Times New Roman Bold"/>
                <a:ea typeface="Times New Roman Bold"/>
                <a:cs typeface="Times New Roman Bold"/>
                <a:sym typeface="Times New Roman Bold"/>
              </a:rPr>
              <a:t>П</a:t>
            </a:r>
            <a:r>
              <a:rPr sz="2300">
                <a:solidFill>
                  <a:srgbClr val="05207E"/>
                </a:solidFill>
                <a:latin typeface="Times New Roman Bold"/>
                <a:ea typeface="Times New Roman Bold"/>
                <a:cs typeface="Times New Roman Bold"/>
                <a:sym typeface="Times New Roman Bold"/>
              </a:rPr>
              <a:t>рактический и успешный опыт внедрения</a:t>
            </a:r>
          </a:p>
          <a:p>
            <a:pPr marL="294661" lvl="0" indent="-294661" defTabSz="449580">
              <a:spcBef>
                <a:spcPts val="600"/>
              </a:spcBef>
              <a:buClr>
                <a:srgbClr val="05207E"/>
              </a:buClr>
              <a:buSzPct val="100000"/>
              <a:buFont typeface="Times New Roman Bold"/>
              <a:buChar char="•"/>
            </a:pPr>
            <a:endParaRPr sz="2300">
              <a:solidFill>
                <a:srgbClr val="05207E"/>
              </a:solidFill>
              <a:latin typeface="Times New Roman Bold"/>
              <a:ea typeface="Times New Roman Bold"/>
              <a:cs typeface="Times New Roman Bold"/>
              <a:sym typeface="Times New Roman Bold"/>
            </a:endParaRPr>
          </a:p>
          <a:p>
            <a:pPr marL="481097" lvl="0" indent="-481097" defTabSz="449580">
              <a:spcBef>
                <a:spcPts val="600"/>
              </a:spcBef>
              <a:buClr>
                <a:srgbClr val="05207E"/>
              </a:buClr>
              <a:buSzPct val="100000"/>
              <a:buFont typeface="Times New Roman Bold"/>
              <a:buChar char="•"/>
            </a:pPr>
            <a:r>
              <a:rPr sz="2300">
                <a:solidFill>
                  <a:srgbClr val="05207E"/>
                </a:solidFill>
                <a:latin typeface="Times New Roman Bold"/>
                <a:ea typeface="Times New Roman Bold"/>
                <a:cs typeface="Times New Roman Bold"/>
                <a:sym typeface="Times New Roman Bold"/>
              </a:rPr>
              <a:t>Возможность </a:t>
            </a:r>
            <a:r>
              <a:rPr sz="2300">
                <a:solidFill>
                  <a:srgbClr val="081860"/>
                </a:solidFill>
                <a:uFill>
                  <a:solidFill/>
                </a:uFill>
                <a:latin typeface="Times New Roman Bold"/>
                <a:ea typeface="Times New Roman Bold"/>
                <a:cs typeface="Times New Roman Bold"/>
                <a:sym typeface="Times New Roman Bold"/>
              </a:rPr>
              <a:t>широкого использования населением в условиях изменения климата</a:t>
            </a:r>
          </a:p>
          <a:p>
            <a:pPr marL="180472" lvl="0" indent="-180472" defTabSz="449580">
              <a:spcBef>
                <a:spcPts val="600"/>
              </a:spcBef>
              <a:buClr>
                <a:srgbClr val="081860"/>
              </a:buClr>
              <a:buSzPct val="100000"/>
              <a:buFont typeface="Times New Roman Bold"/>
              <a:buChar char="•"/>
            </a:pPr>
            <a:endParaRPr sz="2300">
              <a:solidFill>
                <a:srgbClr val="081860"/>
              </a:solidFill>
              <a:uFill>
                <a:solidFill/>
              </a:uFill>
              <a:latin typeface="Times New Roman Bold"/>
              <a:ea typeface="Times New Roman Bold"/>
              <a:cs typeface="Times New Roman Bold"/>
              <a:sym typeface="Times New Roman Bold"/>
            </a:endParaRPr>
          </a:p>
          <a:p>
            <a:pPr marL="481097" lvl="0" indent="-481097" defTabSz="457200">
              <a:buClr>
                <a:srgbClr val="081860"/>
              </a:buClr>
              <a:buSzPct val="100000"/>
              <a:buFont typeface="Times New Roman Bold"/>
              <a:buChar char="•"/>
              <a:tabLst>
                <a:tab pos="647700" algn="l"/>
                <a:tab pos="647700" algn="l"/>
                <a:tab pos="660400" algn="l"/>
                <a:tab pos="685800" algn="l"/>
                <a:tab pos="914400" algn="l"/>
                <a:tab pos="1371600" algn="l"/>
                <a:tab pos="1828800" algn="l"/>
                <a:tab pos="2286000" algn="l"/>
                <a:tab pos="2743200" algn="l"/>
                <a:tab pos="3200400" algn="l"/>
                <a:tab pos="3657600" algn="l"/>
                <a:tab pos="4114800" algn="l"/>
                <a:tab pos="4572000" algn="l"/>
                <a:tab pos="5029200" algn="l"/>
                <a:tab pos="5410200" algn="l"/>
                <a:tab pos="5410200" algn="l"/>
                <a:tab pos="5410200" algn="l"/>
              </a:tabLst>
            </a:pPr>
            <a:r>
              <a:rPr sz="2300">
                <a:solidFill>
                  <a:srgbClr val="081860"/>
                </a:solidFill>
                <a:uFill>
                  <a:solidFill/>
                </a:uFill>
                <a:latin typeface="Times New Roman Bold"/>
                <a:ea typeface="Times New Roman Bold"/>
                <a:cs typeface="Times New Roman Bold"/>
                <a:sym typeface="Times New Roman Bold"/>
              </a:rPr>
              <a:t> Основа для региональной программы развития ВИЭ и ЭЭ</a:t>
            </a:r>
          </a:p>
          <a:p>
            <a:pPr marL="180472" lvl="0" indent="-180472" defTabSz="457200">
              <a:buClr>
                <a:srgbClr val="081860"/>
              </a:buClr>
              <a:buSzPct val="100000"/>
              <a:buFont typeface="Times New Roman Bold"/>
              <a:buChar char="•"/>
              <a:tabLst>
                <a:tab pos="647700" algn="l"/>
                <a:tab pos="647700" algn="l"/>
                <a:tab pos="660400" algn="l"/>
                <a:tab pos="685800" algn="l"/>
                <a:tab pos="914400" algn="l"/>
                <a:tab pos="1371600" algn="l"/>
                <a:tab pos="1828800" algn="l"/>
                <a:tab pos="2286000" algn="l"/>
                <a:tab pos="2743200" algn="l"/>
                <a:tab pos="3200400" algn="l"/>
                <a:tab pos="3657600" algn="l"/>
                <a:tab pos="4114800" algn="l"/>
                <a:tab pos="4572000" algn="l"/>
                <a:tab pos="5029200" algn="l"/>
                <a:tab pos="5410200" algn="l"/>
                <a:tab pos="5410200" algn="l"/>
                <a:tab pos="5410200" algn="l"/>
              </a:tabLst>
            </a:pPr>
            <a:endParaRPr sz="2300">
              <a:solidFill>
                <a:srgbClr val="081860"/>
              </a:solidFill>
              <a:uFill>
                <a:solidFill/>
              </a:uFill>
              <a:latin typeface="Times New Roman Bold"/>
              <a:ea typeface="Times New Roman Bold"/>
              <a:cs typeface="Times New Roman Bold"/>
              <a:sym typeface="Times New Roman Bold"/>
            </a:endParaRPr>
          </a:p>
          <a:p>
            <a:pPr marL="481097" lvl="0" indent="-481097" defTabSz="457200">
              <a:buClr>
                <a:srgbClr val="081860"/>
              </a:buClr>
              <a:buSzPct val="100000"/>
              <a:buFont typeface="Times New Roman Bold"/>
              <a:buChar char="•"/>
              <a:tabLst>
                <a:tab pos="647700" algn="l"/>
                <a:tab pos="647700" algn="l"/>
                <a:tab pos="660400" algn="l"/>
                <a:tab pos="685800" algn="l"/>
                <a:tab pos="914400" algn="l"/>
                <a:tab pos="1371600" algn="l"/>
                <a:tab pos="1828800" algn="l"/>
                <a:tab pos="2286000" algn="l"/>
                <a:tab pos="2743200" algn="l"/>
                <a:tab pos="3200400" algn="l"/>
                <a:tab pos="3657600" algn="l"/>
                <a:tab pos="4114800" algn="l"/>
                <a:tab pos="4572000" algn="l"/>
                <a:tab pos="5029200" algn="l"/>
                <a:tab pos="5410200" algn="l"/>
                <a:tab pos="5410200" algn="l"/>
                <a:tab pos="5410200" algn="l"/>
              </a:tabLst>
            </a:pPr>
            <a:r>
              <a:rPr sz="2300">
                <a:solidFill>
                  <a:srgbClr val="081860"/>
                </a:solidFill>
                <a:uFill>
                  <a:solidFill/>
                </a:uFill>
                <a:latin typeface="Times New Roman Bold"/>
                <a:ea typeface="Times New Roman Bold"/>
                <a:cs typeface="Times New Roman Bold"/>
                <a:sym typeface="Times New Roman Bold"/>
              </a:rPr>
              <a:t> Возможность для зеленого бизнеса и создания системы его поддержки через закупки, налоги, др. инструменты</a:t>
            </a:r>
          </a:p>
          <a:p>
            <a:pPr marL="180472" lvl="0" indent="-180472" defTabSz="457200">
              <a:buClr>
                <a:srgbClr val="081860"/>
              </a:buClr>
              <a:buSzPct val="100000"/>
              <a:buFont typeface="Times New Roman Bold"/>
              <a:buChar char="•"/>
              <a:tabLst>
                <a:tab pos="647700" algn="l"/>
                <a:tab pos="647700" algn="l"/>
                <a:tab pos="660400" algn="l"/>
                <a:tab pos="685800" algn="l"/>
                <a:tab pos="914400" algn="l"/>
                <a:tab pos="1371600" algn="l"/>
                <a:tab pos="1828800" algn="l"/>
                <a:tab pos="2286000" algn="l"/>
                <a:tab pos="2743200" algn="l"/>
                <a:tab pos="3200400" algn="l"/>
                <a:tab pos="3657600" algn="l"/>
                <a:tab pos="4114800" algn="l"/>
                <a:tab pos="4572000" algn="l"/>
                <a:tab pos="5029200" algn="l"/>
                <a:tab pos="5410200" algn="l"/>
                <a:tab pos="5410200" algn="l"/>
                <a:tab pos="5410200" algn="l"/>
              </a:tabLst>
            </a:pPr>
            <a:endParaRPr sz="2300">
              <a:solidFill>
                <a:srgbClr val="081860"/>
              </a:solidFill>
              <a:uFill>
                <a:solidFill/>
              </a:uFill>
              <a:latin typeface="Times New Roman Bold"/>
              <a:ea typeface="Times New Roman Bold"/>
              <a:cs typeface="Times New Roman Bold"/>
              <a:sym typeface="Times New Roman Bold"/>
            </a:endParaRPr>
          </a:p>
          <a:p>
            <a:pPr marL="481097" lvl="0" indent="-481097" defTabSz="457200">
              <a:buClr>
                <a:srgbClr val="081860"/>
              </a:buClr>
              <a:buSzPct val="100000"/>
              <a:buFont typeface="Times New Roman Bold"/>
              <a:buChar char="•"/>
              <a:tabLst>
                <a:tab pos="647700" algn="l"/>
                <a:tab pos="647700" algn="l"/>
                <a:tab pos="660400" algn="l"/>
                <a:tab pos="685800" algn="l"/>
                <a:tab pos="914400" algn="l"/>
                <a:tab pos="1371600" algn="l"/>
                <a:tab pos="1828800" algn="l"/>
                <a:tab pos="2286000" algn="l"/>
                <a:tab pos="2743200" algn="l"/>
                <a:tab pos="3200400" algn="l"/>
                <a:tab pos="3657600" algn="l"/>
                <a:tab pos="4114800" algn="l"/>
                <a:tab pos="4572000" algn="l"/>
                <a:tab pos="5029200" algn="l"/>
                <a:tab pos="5410200" algn="l"/>
                <a:tab pos="5410200" algn="l"/>
                <a:tab pos="5410200" algn="l"/>
              </a:tabLst>
            </a:pPr>
            <a:r>
              <a:rPr sz="2300">
                <a:solidFill>
                  <a:srgbClr val="081860"/>
                </a:solidFill>
                <a:uFill>
                  <a:solidFill/>
                </a:uFill>
                <a:latin typeface="Times New Roman Bold"/>
                <a:ea typeface="Times New Roman Bold"/>
                <a:cs typeface="Times New Roman Bold"/>
                <a:sym typeface="Times New Roman Bold"/>
              </a:rPr>
              <a:t> Возможности для взаимовыгодного партнерства с ЕС, другими международными партнерами</a:t>
            </a:r>
          </a:p>
          <a:p>
            <a:pPr marL="180472" lvl="0" indent="-180472" defTabSz="457200">
              <a:buClr>
                <a:srgbClr val="081860"/>
              </a:buClr>
              <a:buSzPct val="100000"/>
              <a:buFont typeface="Times New Roman Bold"/>
              <a:buChar char="•"/>
              <a:tabLst>
                <a:tab pos="647700" algn="l"/>
                <a:tab pos="647700" algn="l"/>
                <a:tab pos="660400" algn="l"/>
                <a:tab pos="685800" algn="l"/>
                <a:tab pos="914400" algn="l"/>
                <a:tab pos="1371600" algn="l"/>
                <a:tab pos="1828800" algn="l"/>
                <a:tab pos="2286000" algn="l"/>
                <a:tab pos="2743200" algn="l"/>
                <a:tab pos="3200400" algn="l"/>
                <a:tab pos="3657600" algn="l"/>
                <a:tab pos="4114800" algn="l"/>
                <a:tab pos="4572000" algn="l"/>
                <a:tab pos="5029200" algn="l"/>
                <a:tab pos="5410200" algn="l"/>
                <a:tab pos="5410200" algn="l"/>
                <a:tab pos="5410200" algn="l"/>
              </a:tabLst>
            </a:pPr>
            <a:endParaRPr sz="2300">
              <a:solidFill>
                <a:srgbClr val="081860"/>
              </a:solidFill>
              <a:uFill>
                <a:solidFill/>
              </a:uFill>
              <a:latin typeface="Times New Roman Bold"/>
              <a:ea typeface="Times New Roman Bold"/>
              <a:cs typeface="Times New Roman Bold"/>
              <a:sym typeface="Times New Roman Bold"/>
            </a:endParaRPr>
          </a:p>
          <a:p>
            <a:pPr marL="481097" lvl="0" indent="-481097" defTabSz="457200">
              <a:buClr>
                <a:srgbClr val="081860"/>
              </a:buClr>
              <a:buSzPct val="100000"/>
              <a:buFont typeface="Times New Roman Bold"/>
              <a:buChar char="•"/>
              <a:tabLst>
                <a:tab pos="647700" algn="l"/>
                <a:tab pos="647700" algn="l"/>
                <a:tab pos="660400" algn="l"/>
                <a:tab pos="685800" algn="l"/>
                <a:tab pos="914400" algn="l"/>
                <a:tab pos="1371600" algn="l"/>
                <a:tab pos="1828800" algn="l"/>
                <a:tab pos="2286000" algn="l"/>
                <a:tab pos="2743200" algn="l"/>
                <a:tab pos="3200400" algn="l"/>
                <a:tab pos="3657600" algn="l"/>
                <a:tab pos="4114800" algn="l"/>
                <a:tab pos="4572000" algn="l"/>
                <a:tab pos="5029200" algn="l"/>
                <a:tab pos="5410200" algn="l"/>
                <a:tab pos="5410200" algn="l"/>
                <a:tab pos="5410200" algn="l"/>
              </a:tabLst>
            </a:pPr>
            <a:r>
              <a:rPr sz="2300">
                <a:solidFill>
                  <a:srgbClr val="081860"/>
                </a:solidFill>
                <a:uFill>
                  <a:solidFill/>
                </a:uFill>
                <a:latin typeface="Times New Roman Bold"/>
                <a:ea typeface="Times New Roman Bold"/>
                <a:cs typeface="Times New Roman Bold"/>
                <a:sym typeface="Times New Roman Bold"/>
              </a:rPr>
              <a:t> Поддержка для занятости, экологии и здоровья</a:t>
            </a:r>
          </a:p>
          <a:p>
            <a:pPr marL="180472" lvl="0" indent="-180472" defTabSz="457200">
              <a:buClr>
                <a:srgbClr val="081860"/>
              </a:buClr>
              <a:buSzPct val="100000"/>
              <a:buFont typeface="Times New Roman Bold"/>
              <a:buChar char="•"/>
              <a:tabLst>
                <a:tab pos="647700" algn="l"/>
                <a:tab pos="647700" algn="l"/>
                <a:tab pos="660400" algn="l"/>
                <a:tab pos="685800" algn="l"/>
                <a:tab pos="914400" algn="l"/>
                <a:tab pos="1371600" algn="l"/>
                <a:tab pos="1828800" algn="l"/>
                <a:tab pos="2286000" algn="l"/>
                <a:tab pos="2743200" algn="l"/>
                <a:tab pos="3200400" algn="l"/>
                <a:tab pos="3657600" algn="l"/>
                <a:tab pos="4114800" algn="l"/>
                <a:tab pos="4572000" algn="l"/>
                <a:tab pos="5029200" algn="l"/>
                <a:tab pos="5410200" algn="l"/>
                <a:tab pos="5410200" algn="l"/>
                <a:tab pos="5410200" algn="l"/>
              </a:tabLst>
            </a:pPr>
            <a:endParaRPr sz="2300">
              <a:solidFill>
                <a:srgbClr val="081860"/>
              </a:solidFill>
              <a:uFill>
                <a:solidFill/>
              </a:uFill>
              <a:latin typeface="Times New Roman Bold"/>
              <a:ea typeface="Times New Roman Bold"/>
              <a:cs typeface="Times New Roman Bold"/>
              <a:sym typeface="Times New Roman Bold"/>
            </a:endParaRPr>
          </a:p>
          <a:p>
            <a:pPr marL="481097" lvl="0" indent="-481097" defTabSz="457200">
              <a:buClr>
                <a:srgbClr val="081860"/>
              </a:buClr>
              <a:buSzPct val="100000"/>
              <a:buFont typeface="Times New Roman Bold"/>
              <a:buChar char="•"/>
              <a:tabLst>
                <a:tab pos="647700" algn="l"/>
                <a:tab pos="647700" algn="l"/>
                <a:tab pos="660400" algn="l"/>
                <a:tab pos="685800" algn="l"/>
                <a:tab pos="914400" algn="l"/>
                <a:tab pos="1371600" algn="l"/>
                <a:tab pos="1828800" algn="l"/>
                <a:tab pos="2286000" algn="l"/>
                <a:tab pos="2743200" algn="l"/>
                <a:tab pos="3200400" algn="l"/>
                <a:tab pos="3657600" algn="l"/>
                <a:tab pos="4114800" algn="l"/>
                <a:tab pos="4572000" algn="l"/>
                <a:tab pos="5029200" algn="l"/>
                <a:tab pos="5410200" algn="l"/>
                <a:tab pos="5410200" algn="l"/>
                <a:tab pos="5410200" algn="l"/>
              </a:tabLst>
            </a:pPr>
            <a:r>
              <a:rPr sz="2300">
                <a:solidFill>
                  <a:srgbClr val="081860"/>
                </a:solidFill>
                <a:uFill>
                  <a:solidFill/>
                </a:uFill>
                <a:latin typeface="Times New Roman Bold"/>
                <a:ea typeface="Times New Roman Bold"/>
                <a:cs typeface="Times New Roman Bold"/>
                <a:sym typeface="Times New Roman Bold"/>
              </a:rPr>
              <a:t> Вклад в региональную безопасность ЦА</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Shape 173"/>
          <p:cNvSpPr/>
          <p:nvPr/>
        </p:nvSpPr>
        <p:spPr>
          <a:xfrm>
            <a:off x="319578" y="690866"/>
            <a:ext cx="8504844" cy="26162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lvl="0" indent="270508" algn="ctr" defTabSz="457200">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410200" algn="l"/>
              </a:tabLst>
            </a:pPr>
            <a:r>
              <a:rPr sz="3900">
                <a:solidFill>
                  <a:srgbClr val="C11F03"/>
                </a:solidFill>
                <a:uFill>
                  <a:solidFill/>
                </a:uFill>
                <a:latin typeface="Times Roman"/>
                <a:ea typeface="Times Roman"/>
                <a:cs typeface="Times Roman"/>
                <a:sym typeface="Times Roman"/>
              </a:rPr>
              <a:t>Спасибо за внимание!</a:t>
            </a:r>
            <a:endParaRPr sz="3900">
              <a:solidFill>
                <a:srgbClr val="C11F03"/>
              </a:solidFill>
              <a:uFill>
                <a:solidFill/>
              </a:uFill>
              <a:latin typeface="Calibri"/>
              <a:ea typeface="Calibri"/>
              <a:cs typeface="Calibri"/>
              <a:sym typeface="Calibri"/>
            </a:endParaRPr>
          </a:p>
          <a:p>
            <a:pPr lvl="0" indent="270508" algn="ctr" defTabSz="457200">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410200" algn="l"/>
              </a:tabLst>
            </a:pPr>
            <a:r>
              <a:rPr sz="3900">
                <a:solidFill>
                  <a:srgbClr val="C11F03"/>
                </a:solidFill>
                <a:uFill>
                  <a:solidFill/>
                </a:uFill>
                <a:latin typeface="Times Roman"/>
                <a:ea typeface="Times Roman"/>
                <a:cs typeface="Times Roman"/>
                <a:sym typeface="Times Roman"/>
              </a:rPr>
              <a:t>более подробно о проекте</a:t>
            </a:r>
            <a:r>
              <a:rPr sz="3900">
                <a:solidFill>
                  <a:srgbClr val="C11F03"/>
                </a:solidFill>
                <a:latin typeface="+mj-lt"/>
                <a:ea typeface="+mj-ea"/>
                <a:cs typeface="+mj-cs"/>
                <a:sym typeface="Avenir Roman"/>
              </a:rPr>
              <a:t> </a:t>
            </a:r>
            <a:r>
              <a:rPr sz="3900">
                <a:solidFill>
                  <a:srgbClr val="C11F03"/>
                </a:solidFill>
                <a:uFill>
                  <a:solidFill/>
                </a:uFill>
                <a:latin typeface="Times Roman"/>
                <a:ea typeface="Times Roman"/>
                <a:cs typeface="Times Roman"/>
                <a:sym typeface="Times Roman"/>
              </a:rPr>
              <a:t>и докладе:</a:t>
            </a:r>
          </a:p>
          <a:p>
            <a:pPr lvl="0" indent="270508" algn="ctr" defTabSz="457200">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410200" algn="l"/>
              </a:tabLst>
            </a:pPr>
            <a:r>
              <a:rPr sz="3900">
                <a:solidFill>
                  <a:srgbClr val="2E237E"/>
                </a:solidFill>
                <a:uFill>
                  <a:solidFill/>
                </a:uFill>
                <a:latin typeface="Times Roman"/>
                <a:ea typeface="Times Roman"/>
                <a:cs typeface="Times Roman"/>
                <a:sym typeface="Times Roman"/>
              </a:rPr>
              <a:t> </a:t>
            </a:r>
            <a:r>
              <a:rPr sz="3900">
                <a:latin typeface="+mj-lt"/>
                <a:ea typeface="+mj-ea"/>
                <a:cs typeface="+mj-cs"/>
                <a:sym typeface="Avenir Roman"/>
                <a:hlinkClick r:id="rId2"/>
              </a:rPr>
              <a:t>http://www.casepresee.org/</a:t>
            </a:r>
            <a:endParaRPr sz="3900">
              <a:latin typeface="+mj-lt"/>
              <a:ea typeface="+mj-ea"/>
              <a:cs typeface="+mj-cs"/>
              <a:sym typeface="Avenir Roman"/>
            </a:endParaRPr>
          </a:p>
          <a:p>
            <a:pPr lvl="0" indent="270508" algn="ctr" defTabSz="457200">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410200" algn="l"/>
              </a:tabLst>
            </a:pPr>
            <a:r>
              <a:rPr sz="3900">
                <a:latin typeface="+mj-lt"/>
                <a:ea typeface="+mj-ea"/>
                <a:cs typeface="+mj-cs"/>
                <a:sym typeface="Avenir Roman"/>
                <a:hlinkClick r:id="rId3"/>
              </a:rPr>
              <a:t>bulat.yessekin@gmail.com</a:t>
            </a:r>
          </a:p>
        </p:txBody>
      </p:sp>
      <p:pic>
        <p:nvPicPr>
          <p:cNvPr id="174" name="image4.jpeg" descr="eu_flag.jpg"/>
          <p:cNvPicPr/>
          <p:nvPr/>
        </p:nvPicPr>
        <p:blipFill>
          <a:blip r:embed="rId4">
            <a:extLst/>
          </a:blip>
          <a:stretch>
            <a:fillRect/>
          </a:stretch>
        </p:blipFill>
        <p:spPr>
          <a:xfrm>
            <a:off x="165100" y="6038277"/>
            <a:ext cx="1014868" cy="672181"/>
          </a:xfrm>
          <a:prstGeom prst="rect">
            <a:avLst/>
          </a:prstGeom>
          <a:ln w="12700">
            <a:miter lim="400000"/>
          </a:ln>
        </p:spPr>
      </p:pic>
      <p:pic>
        <p:nvPicPr>
          <p:cNvPr id="175" name="image3.png"/>
          <p:cNvPicPr/>
          <p:nvPr/>
        </p:nvPicPr>
        <p:blipFill>
          <a:blip r:embed="rId5">
            <a:extLst/>
          </a:blip>
          <a:stretch>
            <a:fillRect/>
          </a:stretch>
        </p:blipFill>
        <p:spPr>
          <a:xfrm>
            <a:off x="6477741" y="6012057"/>
            <a:ext cx="2556407" cy="724620"/>
          </a:xfrm>
          <a:prstGeom prst="rect">
            <a:avLst/>
          </a:prstGeom>
          <a:ln w="12700">
            <a:miter lim="400000"/>
          </a:ln>
        </p:spPr>
      </p:pic>
      <p:grpSp>
        <p:nvGrpSpPr>
          <p:cNvPr id="178" name="Group 178"/>
          <p:cNvGrpSpPr/>
          <p:nvPr/>
        </p:nvGrpSpPr>
        <p:grpSpPr>
          <a:xfrm>
            <a:off x="523469" y="3397279"/>
            <a:ext cx="8370856" cy="2219764"/>
            <a:chOff x="-1" y="-1"/>
            <a:chExt cx="8370854" cy="2219762"/>
          </a:xfrm>
        </p:grpSpPr>
        <p:sp>
          <p:nvSpPr>
            <p:cNvPr id="176" name="Shape 176"/>
            <p:cNvSpPr/>
            <p:nvPr/>
          </p:nvSpPr>
          <p:spPr>
            <a:xfrm>
              <a:off x="-2" y="6"/>
              <a:ext cx="8370856" cy="2219756"/>
            </a:xfrm>
            <a:prstGeom prst="rect">
              <a:avLst/>
            </a:prstGeom>
            <a:solidFill>
              <a:srgbClr val="FFFFFF"/>
            </a:solidFill>
            <a:ln w="12700" cap="flat">
              <a:noFill/>
              <a:miter lim="400000"/>
            </a:ln>
            <a:effectLst/>
          </p:spPr>
          <p:txBody>
            <a:bodyPr wrap="square" lIns="0" tIns="0" rIns="0" bIns="0" numCol="1" anchor="ctr">
              <a:noAutofit/>
            </a:bodyPr>
            <a:lstStyle/>
            <a:p>
              <a:pPr lvl="0" algn="ctr" defTabSz="457200">
                <a:defRPr sz="1200">
                  <a:solidFill>
                    <a:srgbClr val="FFFFFF"/>
                  </a:solidFill>
                  <a:effectLst>
                    <a:outerShdw blurRad="25400" dist="23998" dir="2700000" rotWithShape="0">
                      <a:srgbClr val="000000">
                        <a:alpha val="31033"/>
                      </a:srgbClr>
                    </a:outerShdw>
                  </a:effectLst>
                </a:defRPr>
              </a:pPr>
              <a:endParaRPr/>
            </a:p>
          </p:txBody>
        </p:sp>
        <p:sp>
          <p:nvSpPr>
            <p:cNvPr id="177" name="Shape 177"/>
            <p:cNvSpPr/>
            <p:nvPr/>
          </p:nvSpPr>
          <p:spPr>
            <a:xfrm>
              <a:off x="-2" y="-2"/>
              <a:ext cx="8370856" cy="132702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p>
              <a:pPr lvl="0" defTabSz="457200"/>
              <a:r>
                <a:rPr sz="1200" i="1">
                  <a:uFill>
                    <a:solidFill/>
                  </a:uFill>
                  <a:latin typeface="Times New Roman"/>
                  <a:ea typeface="Times New Roman"/>
                  <a:cs typeface="Times New Roman"/>
                  <a:sym typeface="Times New Roman"/>
                </a:rPr>
                <a:t>Членами Европейского Союза являются 27 стран-участниц, принявших решение о поэтапном объединении своих ноу-хау, ресурсов и направлений. На протяжении 50-летнего периода расширения Союза этим странам удалось совместными усилиями построить зону стабильности, демократии и устойчивого развития с сохранением культурного разнообразия, толерантности и свободы личности</a:t>
              </a:r>
            </a:p>
            <a:p>
              <a:pPr lvl="0" defTabSz="457200"/>
              <a:endParaRPr sz="1200" i="1">
                <a:uFill>
                  <a:solidFill/>
                </a:uFill>
                <a:latin typeface="Times New Roman"/>
                <a:ea typeface="Times New Roman"/>
                <a:cs typeface="Times New Roman"/>
                <a:sym typeface="Times New Roman"/>
              </a:endParaRPr>
            </a:p>
            <a:p>
              <a:pPr lvl="0" defTabSz="457200"/>
              <a:r>
                <a:rPr sz="1200" i="1">
                  <a:uFill>
                    <a:solidFill/>
                  </a:uFill>
                  <a:latin typeface="Times New Roman"/>
                  <a:ea typeface="Times New Roman"/>
                  <a:cs typeface="Times New Roman"/>
                  <a:sym typeface="Times New Roman"/>
                </a:rPr>
                <a:t>В своей деятельности Евросоюз руководствуется стремлением обмениваться достижениями и ценностями с государствами и народами, не являющимися членами ЕC.</a:t>
              </a:r>
            </a:p>
          </p:txBody>
        </p:sp>
      </p:gr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Shape 127"/>
          <p:cNvSpPr>
            <a:spLocks noGrp="1"/>
          </p:cNvSpPr>
          <p:nvPr>
            <p:ph type="body" idx="1"/>
          </p:nvPr>
        </p:nvSpPr>
        <p:spPr>
          <a:xfrm>
            <a:off x="340419" y="1215437"/>
            <a:ext cx="8712970" cy="4452526"/>
          </a:xfrm>
          <a:prstGeom prst="rect">
            <a:avLst/>
          </a:prstGeom>
        </p:spPr>
        <p:txBody>
          <a:bodyPr>
            <a:normAutofit/>
          </a:bodyPr>
          <a:lstStyle/>
          <a:p>
            <a:pPr marL="0" lvl="0" indent="0" algn="ctr" defTabSz="449580">
              <a:spcBef>
                <a:spcPts val="0"/>
              </a:spcBef>
              <a:buSzTx/>
              <a:buNone/>
              <a:defRPr sz="1800"/>
            </a:pPr>
            <a:r>
              <a:rPr sz="2400">
                <a:solidFill>
                  <a:srgbClr val="1C2B7A"/>
                </a:solidFill>
                <a:uFill>
                  <a:solidFill/>
                </a:uFill>
                <a:latin typeface="Times New Roman Bold"/>
                <a:ea typeface="Times New Roman Bold"/>
                <a:cs typeface="Times New Roman Bold"/>
                <a:sym typeface="Times New Roman Bold"/>
              </a:rPr>
              <a:t>Основание для разработки: </a:t>
            </a:r>
          </a:p>
          <a:p>
            <a:pPr marL="0" lvl="0" indent="0" algn="ctr" defTabSz="449580">
              <a:spcBef>
                <a:spcPts val="0"/>
              </a:spcBef>
              <a:buSzTx/>
              <a:buNone/>
              <a:defRPr sz="1800"/>
            </a:pPr>
            <a:endParaRPr sz="2400">
              <a:uFill>
                <a:solidFill/>
              </a:uFill>
              <a:latin typeface="Times New Roman Bold"/>
              <a:ea typeface="Times New Roman Bold"/>
              <a:cs typeface="Times New Roman Bold"/>
              <a:sym typeface="Times New Roman Bold"/>
            </a:endParaRPr>
          </a:p>
          <a:p>
            <a:pPr marL="0" lvl="0" indent="0" algn="ctr" defTabSz="449580">
              <a:spcBef>
                <a:spcPts val="0"/>
              </a:spcBef>
              <a:buSzTx/>
              <a:buNone/>
              <a:defRPr sz="1800"/>
            </a:pPr>
            <a:endParaRPr sz="2400">
              <a:uFill>
                <a:solidFill/>
              </a:uFill>
              <a:latin typeface="Times New Roman Bold"/>
              <a:ea typeface="Times New Roman Bold"/>
              <a:cs typeface="Times New Roman Bold"/>
              <a:sym typeface="Times New Roman Bold"/>
            </a:endParaRPr>
          </a:p>
          <a:p>
            <a:pPr marL="0" lvl="0" indent="0" algn="ctr" defTabSz="449580">
              <a:spcBef>
                <a:spcPts val="0"/>
              </a:spcBef>
              <a:buSzTx/>
              <a:buNone/>
              <a:defRPr sz="1800"/>
            </a:pPr>
            <a:endParaRPr sz="2400">
              <a:uFill>
                <a:solidFill/>
              </a:uFill>
              <a:latin typeface="Times New Roman Bold"/>
              <a:ea typeface="Times New Roman Bold"/>
              <a:cs typeface="Times New Roman Bold"/>
              <a:sym typeface="Times New Roman Bold"/>
            </a:endParaRPr>
          </a:p>
          <a:p>
            <a:pPr marL="0" lvl="0" indent="0" algn="ctr" defTabSz="449580">
              <a:spcBef>
                <a:spcPts val="0"/>
              </a:spcBef>
              <a:buSzTx/>
              <a:buNone/>
              <a:defRPr sz="1800"/>
            </a:pPr>
            <a:endParaRPr sz="2400">
              <a:uFill>
                <a:solidFill/>
              </a:uFill>
              <a:latin typeface="Times New Roman Bold"/>
              <a:ea typeface="Times New Roman Bold"/>
              <a:cs typeface="Times New Roman Bold"/>
              <a:sym typeface="Times New Roman Bold"/>
            </a:endParaRPr>
          </a:p>
          <a:p>
            <a:pPr marL="0" lvl="0" indent="0" algn="ctr" defTabSz="449580">
              <a:spcBef>
                <a:spcPts val="0"/>
              </a:spcBef>
              <a:buSzTx/>
              <a:buNone/>
              <a:defRPr sz="1800"/>
            </a:pPr>
            <a:r>
              <a:rPr sz="2400">
                <a:solidFill>
                  <a:srgbClr val="282571"/>
                </a:solidFill>
                <a:uFill>
                  <a:solidFill/>
                </a:uFill>
                <a:latin typeface="Times New Roman Bold"/>
                <a:ea typeface="Times New Roman Bold"/>
                <a:cs typeface="Times New Roman Bold"/>
                <a:sym typeface="Times New Roman Bold"/>
              </a:rPr>
              <a:t>Решение МКУР № 4</a:t>
            </a:r>
          </a:p>
          <a:p>
            <a:pPr marL="0" lvl="0" indent="0" algn="ctr" defTabSz="449580">
              <a:spcBef>
                <a:spcPts val="0"/>
              </a:spcBef>
              <a:buSzTx/>
              <a:buNone/>
              <a:defRPr sz="1800"/>
            </a:pPr>
            <a:endParaRPr sz="2400">
              <a:uFill>
                <a:solidFill/>
              </a:uFill>
              <a:latin typeface="Times New Roman Bold"/>
              <a:ea typeface="Times New Roman Bold"/>
              <a:cs typeface="Times New Roman Bold"/>
              <a:sym typeface="Times New Roman Bold"/>
            </a:endParaRPr>
          </a:p>
          <a:p>
            <a:pPr marL="0" lvl="0" indent="0" algn="ctr" defTabSz="449580">
              <a:spcBef>
                <a:spcPts val="0"/>
              </a:spcBef>
              <a:buSzTx/>
              <a:buNone/>
              <a:defRPr sz="1800"/>
            </a:pPr>
            <a:r>
              <a:rPr sz="2400">
                <a:solidFill>
                  <a:srgbClr val="BA1C0F"/>
                </a:solidFill>
                <a:uFill>
                  <a:solidFill/>
                </a:uFill>
                <a:latin typeface="Times New Roman Bold"/>
                <a:ea typeface="Times New Roman Bold"/>
                <a:cs typeface="Times New Roman Bold"/>
                <a:sym typeface="Times New Roman Bold"/>
              </a:rPr>
              <a:t>«О повышении потенциала МКУР и его институтов в вопросах развития ВИЭ и ЭЭ»</a:t>
            </a:r>
            <a:endParaRPr sz="2400">
              <a:solidFill>
                <a:srgbClr val="9C160A"/>
              </a:solidFill>
              <a:uFill>
                <a:solidFill/>
              </a:uFill>
              <a:latin typeface="Times New Roman Bold"/>
              <a:ea typeface="Times New Roman Bold"/>
              <a:cs typeface="Times New Roman Bold"/>
              <a:sym typeface="Times New Roman Bold"/>
            </a:endParaRPr>
          </a:p>
          <a:p>
            <a:pPr marL="0" lvl="0" indent="0" algn="ctr" defTabSz="449580">
              <a:spcBef>
                <a:spcPts val="0"/>
              </a:spcBef>
              <a:buSzTx/>
              <a:buNone/>
              <a:defRPr sz="1800"/>
            </a:pPr>
            <a:endParaRPr sz="2400">
              <a:uFill>
                <a:solidFill/>
              </a:uFill>
              <a:latin typeface="Times New Roman Bold"/>
              <a:ea typeface="Times New Roman Bold"/>
              <a:cs typeface="Times New Roman Bold"/>
              <a:sym typeface="Times New Roman Bold"/>
            </a:endParaRPr>
          </a:p>
          <a:p>
            <a:pPr marL="0" lvl="0" indent="0" algn="ctr" defTabSz="449580">
              <a:spcBef>
                <a:spcPts val="0"/>
              </a:spcBef>
              <a:buSzTx/>
              <a:buNone/>
              <a:defRPr sz="1800"/>
            </a:pPr>
            <a:r>
              <a:rPr sz="2400">
                <a:solidFill>
                  <a:srgbClr val="0F1A6D"/>
                </a:solidFill>
                <a:uFill>
                  <a:solidFill/>
                </a:uFill>
                <a:latin typeface="Times New Roman Bold"/>
                <a:ea typeface="Times New Roman Bold"/>
                <a:cs typeface="Times New Roman Bold"/>
                <a:sym typeface="Times New Roman Bold"/>
              </a:rPr>
              <a:t>г. Душанбе, 28 ноября 2014 г.</a:t>
            </a:r>
          </a:p>
        </p:txBody>
      </p:sp>
      <p:grpSp>
        <p:nvGrpSpPr>
          <p:cNvPr id="133" name="Group 133"/>
          <p:cNvGrpSpPr/>
          <p:nvPr/>
        </p:nvGrpSpPr>
        <p:grpSpPr>
          <a:xfrm>
            <a:off x="1714483" y="1971343"/>
            <a:ext cx="5715032" cy="578522"/>
            <a:chOff x="0" y="0"/>
            <a:chExt cx="5715031" cy="578520"/>
          </a:xfrm>
        </p:grpSpPr>
        <p:pic>
          <p:nvPicPr>
            <p:cNvPr id="128" name="image5.jpeg"/>
            <p:cNvPicPr/>
            <p:nvPr/>
          </p:nvPicPr>
          <p:blipFill>
            <a:blip r:embed="rId2">
              <a:extLst/>
            </a:blip>
            <a:stretch>
              <a:fillRect/>
            </a:stretch>
          </p:blipFill>
          <p:spPr>
            <a:xfrm>
              <a:off x="-1" y="-1"/>
              <a:ext cx="800119" cy="521364"/>
            </a:xfrm>
            <a:prstGeom prst="rect">
              <a:avLst/>
            </a:prstGeom>
            <a:ln w="12700" cap="flat">
              <a:noFill/>
              <a:miter lim="400000"/>
            </a:ln>
            <a:effectLst/>
          </p:spPr>
        </p:pic>
        <p:pic>
          <p:nvPicPr>
            <p:cNvPr id="129" name="image8.png"/>
            <p:cNvPicPr/>
            <p:nvPr/>
          </p:nvPicPr>
          <p:blipFill>
            <a:blip r:embed="rId3">
              <a:extLst/>
            </a:blip>
            <a:stretch>
              <a:fillRect/>
            </a:stretch>
          </p:blipFill>
          <p:spPr>
            <a:xfrm>
              <a:off x="1257306" y="41283"/>
              <a:ext cx="794397" cy="521355"/>
            </a:xfrm>
            <a:prstGeom prst="rect">
              <a:avLst/>
            </a:prstGeom>
            <a:ln w="12700" cap="flat">
              <a:noFill/>
              <a:miter lim="400000"/>
            </a:ln>
            <a:effectLst/>
          </p:spPr>
        </p:pic>
        <p:pic>
          <p:nvPicPr>
            <p:cNvPr id="130" name="image9.png"/>
            <p:cNvPicPr/>
            <p:nvPr/>
          </p:nvPicPr>
          <p:blipFill>
            <a:blip r:embed="rId4">
              <a:extLst/>
            </a:blip>
            <a:stretch>
              <a:fillRect/>
            </a:stretch>
          </p:blipFill>
          <p:spPr>
            <a:xfrm>
              <a:off x="2400306" y="63508"/>
              <a:ext cx="805833" cy="515012"/>
            </a:xfrm>
            <a:prstGeom prst="rect">
              <a:avLst/>
            </a:prstGeom>
            <a:ln w="12700" cap="flat">
              <a:noFill/>
              <a:miter lim="400000"/>
            </a:ln>
            <a:effectLst/>
          </p:spPr>
        </p:pic>
        <p:pic>
          <p:nvPicPr>
            <p:cNvPr id="131" name="image6.jpeg"/>
            <p:cNvPicPr/>
            <p:nvPr/>
          </p:nvPicPr>
          <p:blipFill>
            <a:blip r:embed="rId5">
              <a:extLst/>
            </a:blip>
            <a:stretch>
              <a:fillRect/>
            </a:stretch>
          </p:blipFill>
          <p:spPr>
            <a:xfrm>
              <a:off x="3657610" y="47633"/>
              <a:ext cx="805829" cy="521358"/>
            </a:xfrm>
            <a:prstGeom prst="rect">
              <a:avLst/>
            </a:prstGeom>
            <a:ln w="12700" cap="flat">
              <a:noFill/>
              <a:miter lim="400000"/>
            </a:ln>
            <a:effectLst/>
          </p:spPr>
        </p:pic>
        <p:pic>
          <p:nvPicPr>
            <p:cNvPr id="132" name="image10.png"/>
            <p:cNvPicPr/>
            <p:nvPr/>
          </p:nvPicPr>
          <p:blipFill>
            <a:blip r:embed="rId6">
              <a:extLst/>
            </a:blip>
            <a:stretch>
              <a:fillRect/>
            </a:stretch>
          </p:blipFill>
          <p:spPr>
            <a:xfrm>
              <a:off x="4914911" y="57158"/>
              <a:ext cx="800120" cy="521362"/>
            </a:xfrm>
            <a:prstGeom prst="rect">
              <a:avLst/>
            </a:prstGeom>
            <a:ln w="12700" cap="flat">
              <a:noFill/>
              <a:miter lim="400000"/>
            </a:ln>
            <a:effectLst/>
          </p:spPr>
        </p:pic>
      </p:gr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 name="image4.png"/>
          <p:cNvPicPr/>
          <p:nvPr/>
        </p:nvPicPr>
        <p:blipFill>
          <a:blip r:embed="rId2">
            <a:extLst/>
          </a:blip>
          <a:stretch>
            <a:fillRect/>
          </a:stretch>
        </p:blipFill>
        <p:spPr>
          <a:xfrm>
            <a:off x="654050" y="533400"/>
            <a:ext cx="7835900" cy="5791200"/>
          </a:xfrm>
          <a:prstGeom prst="rect">
            <a:avLst/>
          </a:prstGeom>
          <a:ln w="12700">
            <a:miter lim="400000"/>
          </a:ln>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 name="image5.png"/>
          <p:cNvPicPr/>
          <p:nvPr/>
        </p:nvPicPr>
        <p:blipFill>
          <a:blip r:embed="rId2">
            <a:extLst/>
          </a:blip>
          <a:stretch>
            <a:fillRect/>
          </a:stretch>
        </p:blipFill>
        <p:spPr>
          <a:xfrm>
            <a:off x="-3" y="-10756"/>
            <a:ext cx="9144004" cy="6879509"/>
          </a:xfrm>
          <a:prstGeom prst="rect">
            <a:avLst/>
          </a:prstGeom>
          <a:ln w="12700">
            <a:miter lim="400000"/>
          </a:ln>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 name="image6.png"/>
          <p:cNvPicPr/>
          <p:nvPr/>
        </p:nvPicPr>
        <p:blipFill>
          <a:blip r:embed="rId2">
            <a:extLst/>
          </a:blip>
          <a:stretch>
            <a:fillRect/>
          </a:stretch>
        </p:blipFill>
        <p:spPr>
          <a:xfrm>
            <a:off x="-35860" y="-43171"/>
            <a:ext cx="9215720" cy="6944343"/>
          </a:xfrm>
          <a:prstGeom prst="rect">
            <a:avLst/>
          </a:prstGeom>
          <a:ln w="12700">
            <a:miter lim="400000"/>
          </a:ln>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 name="image7.png"/>
          <p:cNvPicPr/>
          <p:nvPr/>
        </p:nvPicPr>
        <p:blipFill>
          <a:blip r:embed="rId2">
            <a:extLst/>
          </a:blip>
          <a:stretch>
            <a:fillRect/>
          </a:stretch>
        </p:blipFill>
        <p:spPr>
          <a:xfrm>
            <a:off x="437197" y="378153"/>
            <a:ext cx="8847943" cy="6281035"/>
          </a:xfrm>
          <a:prstGeom prst="rect">
            <a:avLst/>
          </a:prstGeom>
          <a:ln w="12700">
            <a:miter lim="400000"/>
          </a:ln>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Shape 143"/>
          <p:cNvSpPr>
            <a:spLocks noGrp="1"/>
          </p:cNvSpPr>
          <p:nvPr>
            <p:ph type="body" idx="4294967295"/>
          </p:nvPr>
        </p:nvSpPr>
        <p:spPr>
          <a:xfrm>
            <a:off x="967283" y="226976"/>
            <a:ext cx="7620001" cy="6242369"/>
          </a:xfrm>
          <a:prstGeom prst="rect">
            <a:avLst/>
          </a:prstGeom>
        </p:spPr>
        <p:txBody>
          <a:bodyPr lIns="0" tIns="0" rIns="0" bIns="0"/>
          <a:lstStyle/>
          <a:p>
            <a:pPr marL="0" lvl="0" indent="0" algn="ctr" defTabSz="417227">
              <a:spcBef>
                <a:spcPts val="0"/>
              </a:spcBef>
              <a:buSzTx/>
              <a:buNone/>
              <a:defRPr sz="1800"/>
            </a:pPr>
            <a:r>
              <a:rPr sz="2400" b="1">
                <a:solidFill>
                  <a:srgbClr val="FF2706"/>
                </a:solidFill>
                <a:uFill>
                  <a:solidFill/>
                </a:uFill>
                <a:latin typeface="Times Roman"/>
                <a:ea typeface="Times Roman"/>
                <a:cs typeface="Times Roman"/>
                <a:sym typeface="Times Roman"/>
              </a:rPr>
              <a:t>МКУР: сотрудничество в области ВИЭ и ЭЭ - </a:t>
            </a:r>
          </a:p>
          <a:p>
            <a:pPr marL="0" lvl="0" indent="0" algn="ctr" defTabSz="417227">
              <a:spcBef>
                <a:spcPts val="0"/>
              </a:spcBef>
              <a:buSzTx/>
              <a:buNone/>
              <a:defRPr sz="1800"/>
            </a:pPr>
            <a:r>
              <a:rPr sz="2400" b="1">
                <a:solidFill>
                  <a:srgbClr val="FF2706"/>
                </a:solidFill>
                <a:uFill>
                  <a:solidFill/>
                </a:uFill>
                <a:latin typeface="Times Roman"/>
                <a:ea typeface="Times Roman"/>
                <a:cs typeface="Times Roman"/>
                <a:sym typeface="Times Roman"/>
              </a:rPr>
              <a:t>выгоды для всех сторон</a:t>
            </a:r>
          </a:p>
          <a:p>
            <a:pPr marL="0" lvl="0" indent="0" defTabSz="417227">
              <a:spcBef>
                <a:spcPts val="0"/>
              </a:spcBef>
              <a:buSzTx/>
              <a:buNone/>
              <a:defRPr sz="1800"/>
            </a:pPr>
            <a:endParaRPr sz="2400">
              <a:solidFill>
                <a:srgbClr val="232EA1"/>
              </a:solidFill>
              <a:uFill>
                <a:solidFill/>
              </a:uFill>
              <a:latin typeface="Times Roman"/>
              <a:ea typeface="Times Roman"/>
              <a:cs typeface="Times Roman"/>
              <a:sym typeface="Times Roman"/>
            </a:endParaRPr>
          </a:p>
          <a:p>
            <a:pPr marL="320841" lvl="0" indent="-320841" defTabSz="417227">
              <a:spcBef>
                <a:spcPts val="0"/>
              </a:spcBef>
              <a:buClr>
                <a:srgbClr val="232EA1"/>
              </a:buClr>
              <a:buFont typeface="Times Roman"/>
              <a:defRPr sz="1800"/>
            </a:pPr>
            <a:r>
              <a:rPr sz="2400">
                <a:solidFill>
                  <a:srgbClr val="232EA1"/>
                </a:solidFill>
                <a:uFill>
                  <a:solidFill/>
                </a:uFill>
                <a:latin typeface="Times Roman"/>
                <a:ea typeface="Times Roman"/>
                <a:cs typeface="Times Roman"/>
                <a:sym typeface="Times Roman"/>
              </a:rPr>
              <a:t> </a:t>
            </a:r>
            <a:r>
              <a:rPr sz="2400">
                <a:solidFill>
                  <a:srgbClr val="0D1352"/>
                </a:solidFill>
                <a:uFill>
                  <a:solidFill/>
                </a:uFill>
                <a:latin typeface="Times Roman"/>
                <a:ea typeface="Times Roman"/>
                <a:cs typeface="Times Roman"/>
                <a:sym typeface="Times Roman"/>
              </a:rPr>
              <a:t>Расширит возможности для обмена опытом и передачи наилучших практик и технологий</a:t>
            </a:r>
          </a:p>
          <a:p>
            <a:pPr marL="180472" lvl="0" indent="-180472" defTabSz="417227">
              <a:spcBef>
                <a:spcPts val="0"/>
              </a:spcBef>
              <a:buClr>
                <a:srgbClr val="0D1352"/>
              </a:buClr>
              <a:buFont typeface="Times Roman"/>
              <a:defRPr sz="1800"/>
            </a:pPr>
            <a:endParaRPr sz="2400">
              <a:solidFill>
                <a:srgbClr val="0D1352"/>
              </a:solidFill>
              <a:uFill>
                <a:solidFill/>
              </a:uFill>
              <a:latin typeface="Times Roman"/>
              <a:ea typeface="Times Roman"/>
              <a:cs typeface="Times Roman"/>
              <a:sym typeface="Times Roman"/>
            </a:endParaRPr>
          </a:p>
          <a:p>
            <a:pPr marL="320841" lvl="0" indent="-320841" defTabSz="417227">
              <a:spcBef>
                <a:spcPts val="0"/>
              </a:spcBef>
              <a:buClr>
                <a:srgbClr val="0D1352"/>
              </a:buClr>
              <a:buFont typeface="Times Roman"/>
              <a:defRPr sz="1800"/>
            </a:pPr>
            <a:r>
              <a:rPr sz="2400">
                <a:solidFill>
                  <a:srgbClr val="0D1352"/>
                </a:solidFill>
                <a:uFill>
                  <a:solidFill/>
                </a:uFill>
                <a:latin typeface="Times Roman"/>
                <a:ea typeface="Times Roman"/>
                <a:cs typeface="Times Roman"/>
                <a:sym typeface="Times Roman"/>
              </a:rPr>
              <a:t> Укрепит потенциал МКУР, РЦ и других партнеров для развития ВИЭ и ЭЭ</a:t>
            </a:r>
          </a:p>
          <a:p>
            <a:pPr marL="180472" lvl="0" indent="-180472" defTabSz="417227">
              <a:spcBef>
                <a:spcPts val="0"/>
              </a:spcBef>
              <a:buClr>
                <a:srgbClr val="0D1352"/>
              </a:buClr>
              <a:buFont typeface="Times Roman"/>
              <a:defRPr sz="1800"/>
            </a:pPr>
            <a:endParaRPr sz="2400">
              <a:solidFill>
                <a:srgbClr val="0D1352"/>
              </a:solidFill>
              <a:uFill>
                <a:solidFill/>
              </a:uFill>
              <a:latin typeface="Times Roman"/>
              <a:ea typeface="Times Roman"/>
              <a:cs typeface="Times Roman"/>
              <a:sym typeface="Times Roman"/>
            </a:endParaRPr>
          </a:p>
          <a:p>
            <a:pPr marL="320841" lvl="0" indent="-320841" defTabSz="417227">
              <a:spcBef>
                <a:spcPts val="0"/>
              </a:spcBef>
              <a:buClr>
                <a:srgbClr val="0D1352"/>
              </a:buClr>
              <a:buFont typeface="Times Roman"/>
              <a:defRPr sz="1800"/>
            </a:pPr>
            <a:r>
              <a:rPr sz="2400">
                <a:solidFill>
                  <a:srgbClr val="0D1352"/>
                </a:solidFill>
                <a:uFill>
                  <a:solidFill/>
                </a:uFill>
                <a:latin typeface="Times Roman"/>
                <a:ea typeface="Times Roman"/>
                <a:cs typeface="Times Roman"/>
                <a:sym typeface="Times Roman"/>
              </a:rPr>
              <a:t> Улучшит общие условия для для инвесторов</a:t>
            </a:r>
          </a:p>
          <a:p>
            <a:pPr marL="180472" lvl="0" indent="-180472" defTabSz="417227">
              <a:spcBef>
                <a:spcPts val="0"/>
              </a:spcBef>
              <a:buClr>
                <a:srgbClr val="0D1352"/>
              </a:buClr>
              <a:buFont typeface="Times Roman"/>
              <a:defRPr sz="1800"/>
            </a:pPr>
            <a:endParaRPr sz="2400">
              <a:solidFill>
                <a:srgbClr val="0D1352"/>
              </a:solidFill>
              <a:uFill>
                <a:solidFill/>
              </a:uFill>
              <a:latin typeface="Times Roman"/>
              <a:ea typeface="Times Roman"/>
              <a:cs typeface="Times Roman"/>
              <a:sym typeface="Times Roman"/>
            </a:endParaRPr>
          </a:p>
          <a:p>
            <a:pPr marL="320841" lvl="0" indent="-320841" defTabSz="417227">
              <a:spcBef>
                <a:spcPts val="0"/>
              </a:spcBef>
              <a:buClr>
                <a:srgbClr val="0D1352"/>
              </a:buClr>
              <a:buFont typeface="Times Roman"/>
              <a:defRPr sz="1800"/>
            </a:pPr>
            <a:r>
              <a:rPr sz="2400">
                <a:solidFill>
                  <a:srgbClr val="0D1352"/>
                </a:solidFill>
                <a:uFill>
                  <a:solidFill/>
                </a:uFill>
                <a:latin typeface="Times Roman"/>
                <a:ea typeface="Times Roman"/>
                <a:cs typeface="Times Roman"/>
                <a:sym typeface="Times Roman"/>
              </a:rPr>
              <a:t> Укрепит сотрудничество в регионе</a:t>
            </a:r>
          </a:p>
          <a:p>
            <a:pPr marL="180472" lvl="0" indent="-180472" defTabSz="417227">
              <a:spcBef>
                <a:spcPts val="0"/>
              </a:spcBef>
              <a:buClr>
                <a:srgbClr val="0D1352"/>
              </a:buClr>
              <a:buFont typeface="Times Roman"/>
              <a:defRPr sz="1800"/>
            </a:pPr>
            <a:endParaRPr sz="2400">
              <a:solidFill>
                <a:srgbClr val="0D1352"/>
              </a:solidFill>
              <a:uFill>
                <a:solidFill/>
              </a:uFill>
              <a:latin typeface="Times Roman"/>
              <a:ea typeface="Times Roman"/>
              <a:cs typeface="Times Roman"/>
              <a:sym typeface="Times Roman"/>
            </a:endParaRPr>
          </a:p>
          <a:p>
            <a:pPr marL="320841" lvl="0" indent="-320841" defTabSz="417227">
              <a:spcBef>
                <a:spcPts val="0"/>
              </a:spcBef>
              <a:buClr>
                <a:srgbClr val="0D1352"/>
              </a:buClr>
              <a:buFont typeface="Times Roman"/>
              <a:defRPr sz="1800"/>
            </a:pPr>
            <a:r>
              <a:rPr sz="2400">
                <a:solidFill>
                  <a:srgbClr val="0D1352"/>
                </a:solidFill>
                <a:uFill>
                  <a:solidFill/>
                </a:uFill>
                <a:latin typeface="Times Roman"/>
                <a:ea typeface="Times Roman"/>
                <a:cs typeface="Times Roman"/>
                <a:sym typeface="Times Roman"/>
              </a:rPr>
              <a:t> Внесет вклад в энергетическую безопасность, повышение уровня жизни населения,  а также в сохранение ОС и УР</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aphicFrame>
        <p:nvGraphicFramePr>
          <p:cNvPr id="145" name="Table 145"/>
          <p:cNvGraphicFramePr/>
          <p:nvPr/>
        </p:nvGraphicFramePr>
        <p:xfrm>
          <a:off x="341636" y="1390650"/>
          <a:ext cx="8645443" cy="4541520"/>
        </p:xfrm>
        <a:graphic>
          <a:graphicData uri="http://schemas.openxmlformats.org/drawingml/2006/table">
            <a:tbl>
              <a:tblPr bandRow="1">
                <a:tableStyleId>{4C3C2611-4C71-4FC5-86AE-919BDF0F9419}</a:tableStyleId>
              </a:tblPr>
              <a:tblGrid>
                <a:gridCol w="407390"/>
                <a:gridCol w="2495550"/>
                <a:gridCol w="1073150"/>
                <a:gridCol w="1174750"/>
                <a:gridCol w="834429"/>
                <a:gridCol w="1372563"/>
                <a:gridCol w="1287611"/>
              </a:tblGrid>
              <a:tr h="572135">
                <a:tc>
                  <a:txBody>
                    <a:bodyPr/>
                    <a:lstStyle/>
                    <a:p>
                      <a:pPr lvl="0" algn="l" defTabSz="449580">
                        <a:defRPr sz="1800" b="0" i="0"/>
                      </a:pPr>
                      <a:r>
                        <a:rPr sz="1600">
                          <a:solidFill>
                            <a:srgbClr val="13196E"/>
                          </a:solidFill>
                          <a:uFill>
                            <a:solidFill/>
                          </a:uFill>
                          <a:latin typeface="Arial"/>
                          <a:ea typeface="Arial"/>
                          <a:cs typeface="Arial"/>
                          <a:sym typeface="Arial"/>
                        </a:rPr>
                        <a:t>№</a:t>
                      </a:r>
                    </a:p>
                  </a:txBody>
                  <a:tcPr marL="50800" marR="50800" marT="50800" marB="50800"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solidFill>
                      <a:srgbClr val="000000">
                        <a:alpha val="0"/>
                      </a:srgbClr>
                    </a:solidFill>
                  </a:tcPr>
                </a:tc>
                <a:tc>
                  <a:txBody>
                    <a:bodyPr/>
                    <a:lstStyle/>
                    <a:p>
                      <a:pPr lvl="0" algn="l" defTabSz="449580">
                        <a:defRPr sz="1800" b="0" i="0"/>
                      </a:pPr>
                      <a:r>
                        <a:rPr sz="1600">
                          <a:solidFill>
                            <a:srgbClr val="13196E"/>
                          </a:solidFill>
                          <a:uFill>
                            <a:solidFill/>
                          </a:uFill>
                          <a:latin typeface="Arial"/>
                          <a:ea typeface="Arial"/>
                          <a:cs typeface="Arial"/>
                          <a:sym typeface="Arial"/>
                        </a:rPr>
                        <a:t>Меры (действия)</a:t>
                      </a:r>
                    </a:p>
                  </a:txBody>
                  <a:tcPr marL="50800" marR="50800" marT="50800" marB="50800"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solidFill>
                      <a:srgbClr val="000000">
                        <a:alpha val="0"/>
                      </a:srgbClr>
                    </a:solidFill>
                  </a:tcPr>
                </a:tc>
                <a:tc>
                  <a:txBody>
                    <a:bodyPr/>
                    <a:lstStyle/>
                    <a:p>
                      <a:pPr lvl="0" algn="l" defTabSz="449580">
                        <a:defRPr sz="1800" b="0" i="0"/>
                      </a:pPr>
                      <a:r>
                        <a:rPr sz="1600">
                          <a:solidFill>
                            <a:srgbClr val="13196E"/>
                          </a:solidFill>
                          <a:uFill>
                            <a:solidFill/>
                          </a:uFill>
                          <a:latin typeface="Arial"/>
                          <a:ea typeface="Arial"/>
                          <a:cs typeface="Arial"/>
                          <a:sym typeface="Arial"/>
                        </a:rPr>
                        <a:t>Исполнители</a:t>
                      </a:r>
                    </a:p>
                  </a:txBody>
                  <a:tcPr marL="50800" marR="50800" marT="50800" marB="50800"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solidFill>
                      <a:srgbClr val="000000">
                        <a:alpha val="0"/>
                      </a:srgbClr>
                    </a:solidFill>
                  </a:tcPr>
                </a:tc>
                <a:tc>
                  <a:txBody>
                    <a:bodyPr/>
                    <a:lstStyle/>
                    <a:p>
                      <a:pPr lvl="0" algn="l" defTabSz="449580">
                        <a:lnSpc>
                          <a:spcPct val="115000"/>
                        </a:lnSpc>
                        <a:spcBef>
                          <a:spcPts val="1000"/>
                        </a:spcBef>
                        <a:defRPr sz="1800" b="0" i="0"/>
                      </a:pPr>
                      <a:r>
                        <a:rPr sz="1600">
                          <a:solidFill>
                            <a:srgbClr val="13196E"/>
                          </a:solidFill>
                          <a:uFill>
                            <a:solidFill/>
                          </a:uFill>
                          <a:latin typeface="Arial"/>
                          <a:ea typeface="Arial"/>
                          <a:cs typeface="Arial"/>
                          <a:sym typeface="Arial"/>
                        </a:rPr>
                        <a:t>Сроки исполнения</a:t>
                      </a:r>
                    </a:p>
                  </a:txBody>
                  <a:tcPr marL="50800" marR="50800" marT="50800" marB="50800"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solidFill>
                      <a:srgbClr val="000000">
                        <a:alpha val="0"/>
                      </a:srgbClr>
                    </a:solidFill>
                  </a:tcPr>
                </a:tc>
                <a:tc>
                  <a:txBody>
                    <a:bodyPr/>
                    <a:lstStyle/>
                    <a:p>
                      <a:pPr lvl="0" algn="l" defTabSz="449580">
                        <a:defRPr sz="1800" b="0" i="0"/>
                      </a:pPr>
                      <a:r>
                        <a:rPr sz="1600">
                          <a:solidFill>
                            <a:srgbClr val="13196E"/>
                          </a:solidFill>
                          <a:uFill>
                            <a:solidFill/>
                          </a:uFill>
                          <a:latin typeface="Arial"/>
                          <a:ea typeface="Arial"/>
                          <a:cs typeface="Arial"/>
                          <a:sym typeface="Arial"/>
                        </a:rPr>
                        <a:t>Источник финансирования</a:t>
                      </a:r>
                    </a:p>
                  </a:txBody>
                  <a:tcPr marL="50800" marR="50800" marT="50800" marB="50800"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solidFill>
                      <a:srgbClr val="000000">
                        <a:alpha val="0"/>
                      </a:srgbClr>
                    </a:solidFill>
                  </a:tcPr>
                </a:tc>
                <a:tc>
                  <a:txBody>
                    <a:bodyPr/>
                    <a:lstStyle/>
                    <a:p>
                      <a:pPr lvl="0" algn="l" defTabSz="449580">
                        <a:defRPr sz="1800" b="0" i="0"/>
                      </a:pPr>
                      <a:r>
                        <a:rPr sz="1600">
                          <a:solidFill>
                            <a:srgbClr val="13196E"/>
                          </a:solidFill>
                          <a:uFill>
                            <a:solidFill/>
                          </a:uFill>
                          <a:latin typeface="Arial"/>
                          <a:ea typeface="Arial"/>
                          <a:cs typeface="Arial"/>
                          <a:sym typeface="Arial"/>
                        </a:rPr>
                        <a:t>Ожидаемые </a:t>
                      </a:r>
                    </a:p>
                    <a:p>
                      <a:pPr lvl="0" algn="l" defTabSz="449580">
                        <a:defRPr sz="1800" b="0" i="0"/>
                      </a:pPr>
                      <a:r>
                        <a:rPr sz="1600">
                          <a:solidFill>
                            <a:srgbClr val="13196E"/>
                          </a:solidFill>
                          <a:uFill>
                            <a:solidFill/>
                          </a:uFill>
                          <a:latin typeface="Arial"/>
                          <a:ea typeface="Arial"/>
                          <a:cs typeface="Arial"/>
                          <a:sym typeface="Arial"/>
                        </a:rPr>
                        <a:t>результаты</a:t>
                      </a:r>
                    </a:p>
                  </a:txBody>
                  <a:tcPr marL="50800" marR="50800" marT="50800" marB="50800"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solidFill>
                      <a:srgbClr val="000000">
                        <a:alpha val="0"/>
                      </a:srgbClr>
                    </a:solidFill>
                  </a:tcPr>
                </a:tc>
                <a:tc>
                  <a:txBody>
                    <a:bodyPr/>
                    <a:lstStyle/>
                    <a:p>
                      <a:pPr lvl="0" algn="l" defTabSz="449580">
                        <a:defRPr sz="1800" b="0" i="0"/>
                      </a:pPr>
                      <a:r>
                        <a:rPr sz="1600">
                          <a:solidFill>
                            <a:srgbClr val="13196E"/>
                          </a:solidFill>
                          <a:uFill>
                            <a:solidFill/>
                          </a:uFill>
                          <a:latin typeface="Arial"/>
                          <a:ea typeface="Arial"/>
                          <a:cs typeface="Arial"/>
                          <a:sym typeface="Arial"/>
                        </a:rPr>
                        <a:t>Требуемая </a:t>
                      </a:r>
                    </a:p>
                    <a:p>
                      <a:pPr lvl="0" algn="l" defTabSz="449580">
                        <a:defRPr sz="1800" b="0" i="0"/>
                      </a:pPr>
                      <a:r>
                        <a:rPr sz="1600">
                          <a:solidFill>
                            <a:srgbClr val="13196E"/>
                          </a:solidFill>
                          <a:uFill>
                            <a:solidFill/>
                          </a:uFill>
                          <a:latin typeface="Arial"/>
                          <a:ea typeface="Arial"/>
                          <a:cs typeface="Arial"/>
                          <a:sym typeface="Arial"/>
                        </a:rPr>
                        <a:t>помощь</a:t>
                      </a:r>
                    </a:p>
                  </a:txBody>
                  <a:tcPr marL="50800" marR="50800" marT="50800" marB="50800"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solidFill>
                      <a:srgbClr val="000000">
                        <a:alpha val="0"/>
                      </a:srgbClr>
                    </a:solidFill>
                  </a:tcPr>
                </a:tc>
              </a:tr>
              <a:tr h="267335">
                <a:tc gridSpan="5">
                  <a:txBody>
                    <a:bodyPr/>
                    <a:lstStyle/>
                    <a:p>
                      <a:pPr lvl="0" algn="l" defTabSz="449580">
                        <a:defRPr sz="1800" b="0" i="0"/>
                      </a:pPr>
                      <a:endParaRPr/>
                    </a:p>
                  </a:txBody>
                  <a:tcPr marL="50800" marR="50800" marT="50800" marB="50800"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solidFill>
                      <a:srgbClr val="000000">
                        <a:alpha val="0"/>
                      </a:srgb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lvl="0" algn="l" defTabSz="449580">
                        <a:defRPr sz="1800" b="0" i="0"/>
                      </a:pPr>
                      <a:endParaRPr/>
                    </a:p>
                  </a:txBody>
                  <a:tcPr marL="50800" marR="50800" marT="50800" marB="50800"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solidFill>
                      <a:srgbClr val="000000">
                        <a:alpha val="0"/>
                      </a:srgbClr>
                    </a:solidFill>
                  </a:tcPr>
                </a:tc>
                <a:tc>
                  <a:txBody>
                    <a:bodyPr/>
                    <a:lstStyle/>
                    <a:p>
                      <a:pPr lvl="0" algn="l" defTabSz="449580">
                        <a:defRPr sz="1800" b="0" i="0"/>
                      </a:pPr>
                      <a:endParaRPr/>
                    </a:p>
                  </a:txBody>
                  <a:tcPr marL="50800" marR="50800" marT="50800" marB="50800"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solidFill>
                      <a:srgbClr val="000000">
                        <a:alpha val="0"/>
                      </a:srgbClr>
                    </a:solidFill>
                  </a:tcPr>
                </a:tc>
              </a:tr>
              <a:tr h="1834515">
                <a:tc>
                  <a:txBody>
                    <a:bodyPr/>
                    <a:lstStyle/>
                    <a:p>
                      <a:pPr lvl="0" algn="l" defTabSz="449580">
                        <a:defRPr sz="1800" b="0" i="0"/>
                      </a:pPr>
                      <a:r>
                        <a:rPr sz="1600">
                          <a:solidFill>
                            <a:srgbClr val="13196E"/>
                          </a:solidFill>
                          <a:uFill>
                            <a:solidFill/>
                          </a:uFill>
                          <a:latin typeface="Arial"/>
                          <a:ea typeface="Arial"/>
                          <a:cs typeface="Arial"/>
                          <a:sym typeface="Arial"/>
                        </a:rPr>
                        <a:t>1.</a:t>
                      </a:r>
                    </a:p>
                  </a:txBody>
                  <a:tcPr marL="50800" marR="50800" marT="50800" marB="50800"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solidFill>
                      <a:srgbClr val="000000">
                        <a:alpha val="0"/>
                      </a:srgbClr>
                    </a:solidFill>
                  </a:tcPr>
                </a:tc>
                <a:tc>
                  <a:txBody>
                    <a:bodyPr/>
                    <a:lstStyle/>
                    <a:p>
                      <a:pPr marL="65732" lvl="0" indent="-65732" algn="l" defTabSz="449580">
                        <a:buClr>
                          <a:srgbClr val="000000"/>
                        </a:buClr>
                        <a:buSzPct val="100000"/>
                        <a:buFont typeface="Arial"/>
                        <a:buChar char="•"/>
                        <a:tabLst>
                          <a:tab pos="165100" algn="l"/>
                        </a:tabLst>
                        <a:defRPr sz="1800" b="0" i="0"/>
                      </a:pPr>
                      <a:r>
                        <a:rPr sz="1600">
                          <a:solidFill>
                            <a:srgbClr val="13196E"/>
                          </a:solidFill>
                          <a:uFill>
                            <a:solidFill/>
                          </a:uFill>
                          <a:latin typeface="Arial"/>
                          <a:ea typeface="Arial"/>
                          <a:cs typeface="Arial"/>
                          <a:sym typeface="Arial"/>
                        </a:rPr>
                        <a:t>Изучение потенциала по использованию ВИЭ в ЦА.</a:t>
                      </a:r>
                    </a:p>
                    <a:p>
                      <a:pPr marL="65732" lvl="0" indent="-65732" algn="l" defTabSz="449580">
                        <a:buClr>
                          <a:srgbClr val="000000"/>
                        </a:buClr>
                        <a:buSzPct val="100000"/>
                        <a:buFont typeface="Arial"/>
                        <a:buChar char="•"/>
                        <a:tabLst>
                          <a:tab pos="165100" algn="l"/>
                        </a:tabLst>
                        <a:defRPr sz="1800" b="0" i="0"/>
                      </a:pPr>
                      <a:r>
                        <a:rPr sz="1600">
                          <a:solidFill>
                            <a:srgbClr val="13196E"/>
                          </a:solidFill>
                          <a:uFill>
                            <a:solidFill/>
                          </a:uFill>
                          <a:latin typeface="Arial"/>
                          <a:ea typeface="Arial"/>
                          <a:cs typeface="Arial"/>
                          <a:sym typeface="Arial"/>
                        </a:rPr>
                        <a:t>Определение индикаторов по использованию ВИЭ</a:t>
                      </a:r>
                    </a:p>
                  </a:txBody>
                  <a:tcPr marL="50800" marR="50800" marT="50800" marB="50800"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solidFill>
                      <a:srgbClr val="000000">
                        <a:alpha val="0"/>
                      </a:srgbClr>
                    </a:solidFill>
                  </a:tcPr>
                </a:tc>
                <a:tc>
                  <a:txBody>
                    <a:bodyPr/>
                    <a:lstStyle/>
                    <a:p>
                      <a:pPr lvl="0" algn="l" defTabSz="449580">
                        <a:defRPr sz="1800" b="0" i="0"/>
                      </a:pPr>
                      <a:r>
                        <a:rPr sz="1600">
                          <a:solidFill>
                            <a:srgbClr val="13196E"/>
                          </a:solidFill>
                          <a:uFill>
                            <a:solidFill/>
                          </a:uFill>
                          <a:latin typeface="Arial"/>
                          <a:ea typeface="Arial"/>
                          <a:cs typeface="Arial"/>
                          <a:sym typeface="Arial"/>
                        </a:rPr>
                        <a:t>РЦ по ВИЭ ЦА,</a:t>
                      </a:r>
                    </a:p>
                    <a:p>
                      <a:pPr lvl="0" algn="l" defTabSz="449580">
                        <a:defRPr sz="1800" b="0" i="0"/>
                      </a:pPr>
                      <a:r>
                        <a:rPr sz="1600">
                          <a:solidFill>
                            <a:srgbClr val="13196E"/>
                          </a:solidFill>
                          <a:uFill>
                            <a:solidFill/>
                          </a:uFill>
                          <a:latin typeface="Arial"/>
                          <a:ea typeface="Arial"/>
                          <a:cs typeface="Arial"/>
                          <a:sym typeface="Arial"/>
                        </a:rPr>
                        <a:t>НИЦ МКУР,</a:t>
                      </a:r>
                    </a:p>
                    <a:p>
                      <a:pPr lvl="0" algn="l" defTabSz="449580">
                        <a:defRPr sz="1800" b="0" i="0"/>
                      </a:pPr>
                      <a:r>
                        <a:rPr sz="1600">
                          <a:solidFill>
                            <a:srgbClr val="13196E"/>
                          </a:solidFill>
                          <a:uFill>
                            <a:solidFill/>
                          </a:uFill>
                          <a:latin typeface="Arial"/>
                          <a:ea typeface="Arial"/>
                          <a:cs typeface="Arial"/>
                          <a:sym typeface="Arial"/>
                        </a:rPr>
                        <a:t>РЭЦЦА</a:t>
                      </a:r>
                    </a:p>
                  </a:txBody>
                  <a:tcPr marL="50800" marR="50800" marT="50800" marB="50800"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solidFill>
                      <a:srgbClr val="000000">
                        <a:alpha val="0"/>
                      </a:srgbClr>
                    </a:solidFill>
                  </a:tcPr>
                </a:tc>
                <a:tc>
                  <a:txBody>
                    <a:bodyPr/>
                    <a:lstStyle/>
                    <a:p>
                      <a:pPr lvl="0" algn="l" defTabSz="449580">
                        <a:defRPr sz="1800" b="0" i="0"/>
                      </a:pPr>
                      <a:r>
                        <a:rPr sz="1600">
                          <a:solidFill>
                            <a:srgbClr val="13196E"/>
                          </a:solidFill>
                          <a:uFill>
                            <a:solidFill/>
                          </a:uFill>
                          <a:latin typeface="Arial"/>
                          <a:ea typeface="Arial"/>
                          <a:cs typeface="Arial"/>
                          <a:sym typeface="Arial"/>
                        </a:rPr>
                        <a:t>2-ое полугодие </a:t>
                      </a:r>
                    </a:p>
                    <a:p>
                      <a:pPr lvl="0" algn="l" defTabSz="449580">
                        <a:defRPr sz="1800" b="0" i="0"/>
                      </a:pPr>
                      <a:r>
                        <a:rPr sz="1600">
                          <a:solidFill>
                            <a:srgbClr val="13196E"/>
                          </a:solidFill>
                          <a:uFill>
                            <a:solidFill/>
                          </a:uFill>
                          <a:latin typeface="Arial"/>
                          <a:ea typeface="Arial"/>
                          <a:cs typeface="Arial"/>
                          <a:sym typeface="Arial"/>
                        </a:rPr>
                        <a:t>2015 г.</a:t>
                      </a:r>
                    </a:p>
                  </a:txBody>
                  <a:tcPr marL="50800" marR="50800" marT="50800" marB="50800"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solidFill>
                      <a:srgbClr val="000000">
                        <a:alpha val="0"/>
                      </a:srgbClr>
                    </a:solidFill>
                  </a:tcPr>
                </a:tc>
                <a:tc>
                  <a:txBody>
                    <a:bodyPr/>
                    <a:lstStyle/>
                    <a:p>
                      <a:pPr lvl="0" algn="l" defTabSz="449580">
                        <a:defRPr sz="1800" b="0" i="0"/>
                      </a:pPr>
                      <a:r>
                        <a:rPr sz="1600">
                          <a:solidFill>
                            <a:srgbClr val="13196E"/>
                          </a:solidFill>
                          <a:uFill>
                            <a:solidFill/>
                          </a:uFill>
                          <a:latin typeface="Arial"/>
                          <a:ea typeface="Arial"/>
                          <a:cs typeface="Arial"/>
                          <a:sym typeface="Arial"/>
                        </a:rPr>
                        <a:t>Привлечён-ные ресур-сы</a:t>
                      </a:r>
                    </a:p>
                  </a:txBody>
                  <a:tcPr marL="50800" marR="50800" marT="50800" marB="50800"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solidFill>
                      <a:srgbClr val="000000">
                        <a:alpha val="0"/>
                      </a:srgbClr>
                    </a:solidFill>
                  </a:tcPr>
                </a:tc>
                <a:tc>
                  <a:txBody>
                    <a:bodyPr/>
                    <a:lstStyle/>
                    <a:p>
                      <a:pPr lvl="0" algn="l" defTabSz="449580">
                        <a:spcBef>
                          <a:spcPts val="600"/>
                        </a:spcBef>
                        <a:defRPr sz="1800" b="0" i="0"/>
                      </a:pPr>
                      <a:r>
                        <a:rPr sz="1500">
                          <a:solidFill>
                            <a:srgbClr val="13196E"/>
                          </a:solidFill>
                          <a:uFill>
                            <a:solidFill/>
                          </a:uFill>
                          <a:latin typeface="Arial"/>
                          <a:ea typeface="Arial"/>
                          <a:cs typeface="Arial"/>
                          <a:sym typeface="Arial"/>
                        </a:rPr>
                        <a:t>Изучен потенциал и определены индикаторы. Предложения  представлены для рассмотрения всем заинтересованным сторонам</a:t>
                      </a:r>
                    </a:p>
                  </a:txBody>
                  <a:tcPr marL="50800" marR="50800" marT="50800" marB="50800"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solidFill>
                      <a:srgbClr val="000000">
                        <a:alpha val="0"/>
                      </a:srgbClr>
                    </a:solidFill>
                  </a:tcPr>
                </a:tc>
                <a:tc>
                  <a:txBody>
                    <a:bodyPr/>
                    <a:lstStyle/>
                    <a:p>
                      <a:pPr lvl="0" algn="l" defTabSz="449580">
                        <a:defRPr sz="1800" b="0" i="0"/>
                      </a:pPr>
                      <a:r>
                        <a:rPr sz="1600">
                          <a:solidFill>
                            <a:srgbClr val="13196E"/>
                          </a:solidFill>
                          <a:uFill>
                            <a:solidFill/>
                          </a:uFill>
                          <a:latin typeface="Arial"/>
                          <a:ea typeface="Arial"/>
                          <a:cs typeface="Arial"/>
                          <a:sym typeface="Arial"/>
                        </a:rPr>
                        <a:t>Консультативная и финансовая поддержка заинтересованных партнёров.</a:t>
                      </a:r>
                    </a:p>
                  </a:txBody>
                  <a:tcPr marL="50800" marR="50800" marT="50800" marB="50800" horzOverflow="overflow">
                    <a:lnL w="6350">
                      <a:solidFill>
                        <a:srgbClr val="000000"/>
                      </a:solidFill>
                      <a:miter lim="400000"/>
                    </a:lnL>
                    <a:lnR w="6350">
                      <a:solidFill>
                        <a:srgbClr val="000000"/>
                      </a:solidFill>
                      <a:miter lim="400000"/>
                    </a:lnR>
                    <a:lnT w="6350">
                      <a:solidFill>
                        <a:srgbClr val="000000"/>
                      </a:solidFill>
                      <a:miter lim="400000"/>
                    </a:lnT>
                    <a:lnB w="6350">
                      <a:solidFill>
                        <a:srgbClr val="000000"/>
                      </a:solidFill>
                      <a:miter lim="400000"/>
                    </a:lnB>
                    <a:solidFill>
                      <a:srgbClr val="000000">
                        <a:alpha val="0"/>
                      </a:srgbClr>
                    </a:solidFill>
                  </a:tcPr>
                </a:tc>
              </a:tr>
            </a:tbl>
          </a:graphicData>
        </a:graphic>
      </p:graphicFrame>
      <p:sp>
        <p:nvSpPr>
          <p:cNvPr id="146" name="Shape 146"/>
          <p:cNvSpPr/>
          <p:nvPr/>
        </p:nvSpPr>
        <p:spPr>
          <a:xfrm>
            <a:off x="499293" y="417952"/>
            <a:ext cx="8330128" cy="624750"/>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p>
            <a:pPr lvl="0" algn="ctr" defTabSz="449580">
              <a:spcBef>
                <a:spcPts val="600"/>
              </a:spcBef>
            </a:pPr>
            <a:r>
              <a:rPr sz="1900">
                <a:solidFill>
                  <a:srgbClr val="9A403E"/>
                </a:solidFill>
                <a:uFill>
                  <a:solidFill/>
                </a:uFill>
                <a:latin typeface="Times New Roman Bold"/>
                <a:ea typeface="Times New Roman Bold"/>
                <a:cs typeface="Times New Roman Bold"/>
                <a:sym typeface="Times New Roman Bold"/>
              </a:rPr>
              <a:t>ПРОЕКТ ПРОГРАММЫ СРЕДНЕСРОЧНЫХ ДЕЙСТВИЙ на 2015-2018 гг.</a:t>
            </a:r>
          </a:p>
          <a:p>
            <a:pPr lvl="0" algn="ctr" defTabSz="449580">
              <a:spcBef>
                <a:spcPts val="600"/>
              </a:spcBef>
            </a:pPr>
            <a:r>
              <a:rPr sz="1900">
                <a:solidFill>
                  <a:srgbClr val="9A403E"/>
                </a:solidFill>
                <a:uFill>
                  <a:solidFill/>
                </a:uFill>
                <a:latin typeface="Times New Roman Bold"/>
                <a:ea typeface="Times New Roman Bold"/>
                <a:cs typeface="Times New Roman Bold"/>
                <a:sym typeface="Times New Roman Bold"/>
              </a:rPr>
              <a:t>(предложение для обсуждения)</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Shape 148"/>
          <p:cNvSpPr>
            <a:spLocks noGrp="1"/>
          </p:cNvSpPr>
          <p:nvPr>
            <p:ph type="title"/>
          </p:nvPr>
        </p:nvSpPr>
        <p:spPr>
          <a:xfrm>
            <a:off x="457199" y="92072"/>
            <a:ext cx="8527699" cy="1508132"/>
          </a:xfrm>
          <a:prstGeom prst="rect">
            <a:avLst/>
          </a:prstGeom>
        </p:spPr>
        <p:txBody>
          <a:bodyPr/>
          <a:lstStyle/>
          <a:p>
            <a:pPr lvl="0">
              <a:tabLst>
                <a:tab pos="647700" algn="l"/>
                <a:tab pos="647700" algn="l"/>
                <a:tab pos="660400" algn="l"/>
                <a:tab pos="685800" algn="l"/>
                <a:tab pos="914400" algn="l"/>
                <a:tab pos="1371600" algn="l"/>
                <a:tab pos="1828800" algn="l"/>
                <a:tab pos="2286000" algn="l"/>
                <a:tab pos="2743200" algn="l"/>
                <a:tab pos="3200400" algn="l"/>
                <a:tab pos="3657600" algn="l"/>
                <a:tab pos="4114800" algn="l"/>
                <a:tab pos="4572000" algn="l"/>
                <a:tab pos="5029200" algn="l"/>
                <a:tab pos="5410200" algn="l"/>
              </a:tabLst>
              <a:defRPr sz="1800">
                <a:solidFill>
                  <a:srgbClr val="000000"/>
                </a:solidFill>
              </a:defRPr>
            </a:pPr>
            <a:r>
              <a:rPr sz="2200">
                <a:solidFill>
                  <a:srgbClr val="9A210C"/>
                </a:solidFill>
                <a:uFill>
                  <a:solidFill/>
                </a:uFill>
                <a:latin typeface="Times New Roman Bold"/>
                <a:ea typeface="Times New Roman Bold"/>
                <a:cs typeface="Times New Roman Bold"/>
                <a:sym typeface="Times New Roman Bold"/>
              </a:rPr>
              <a:t>Обзор проектов области ВИЭ и ЭЭ в регионе Центральной Азии,</a:t>
            </a:r>
          </a:p>
          <a:p>
            <a:pPr lvl="0">
              <a:tabLst>
                <a:tab pos="647700" algn="l"/>
                <a:tab pos="647700" algn="l"/>
                <a:tab pos="660400" algn="l"/>
                <a:tab pos="685800" algn="l"/>
                <a:tab pos="914400" algn="l"/>
                <a:tab pos="1371600" algn="l"/>
                <a:tab pos="1828800" algn="l"/>
                <a:tab pos="2286000" algn="l"/>
                <a:tab pos="2743200" algn="l"/>
                <a:tab pos="3200400" algn="l"/>
                <a:tab pos="3657600" algn="l"/>
                <a:tab pos="4114800" algn="l"/>
                <a:tab pos="4572000" algn="l"/>
                <a:tab pos="5029200" algn="l"/>
                <a:tab pos="5410200" algn="l"/>
              </a:tabLst>
              <a:defRPr sz="1800">
                <a:solidFill>
                  <a:srgbClr val="000000"/>
                </a:solidFill>
              </a:defRPr>
            </a:pPr>
            <a:r>
              <a:rPr sz="2200">
                <a:solidFill>
                  <a:srgbClr val="9A210C"/>
                </a:solidFill>
                <a:uFill>
                  <a:solidFill/>
                </a:uFill>
                <a:latin typeface="Times New Roman Bold"/>
                <a:ea typeface="Times New Roman Bold"/>
                <a:cs typeface="Times New Roman Bold"/>
                <a:sym typeface="Times New Roman Bold"/>
              </a:rPr>
              <a:t> (для последующего дополнения и уточнения)</a:t>
            </a:r>
          </a:p>
        </p:txBody>
      </p:sp>
      <p:sp>
        <p:nvSpPr>
          <p:cNvPr id="149" name="Shape 149"/>
          <p:cNvSpPr>
            <a:spLocks noGrp="1"/>
          </p:cNvSpPr>
          <p:nvPr>
            <p:ph type="sldNum" sz="quarter" idx="2"/>
          </p:nvPr>
        </p:nvSpPr>
        <p:spPr>
          <a:xfrm>
            <a:off x="6553200" y="6272205"/>
            <a:ext cx="2133600" cy="177806"/>
          </a:xfrm>
          <a:prstGeom prst="rect">
            <a:avLst/>
          </a:prstGeom>
          <a:extLst>
            <a:ext uri="{C572A759-6A51-4108-AA02-DFA0A04FC94B}">
              <ma14:wrappingTextBoxFlag xmlns:ma14="http://schemas.microsoft.com/office/mac/drawingml/2011/main" xmlns="" val="1"/>
            </a:ext>
          </a:extLst>
        </p:spPr>
        <p:txBody>
          <a:bodyPr>
            <a:normAutofit lnSpcReduction="10000"/>
          </a:bodyPr>
          <a:lstStyle/>
          <a:p>
            <a:pPr lvl="0">
              <a:defRPr sz="1800">
                <a:solidFill>
                  <a:srgbClr val="000000"/>
                </a:solidFill>
              </a:defRPr>
            </a:pPr>
            <a:fld id="{86CB4B4D-7CA3-9044-876B-883B54F8677D}" type="slidenum">
              <a:rPr sz="1200">
                <a:solidFill>
                  <a:srgbClr val="888888"/>
                </a:solidFill>
              </a:rPr>
              <a:t>9</a:t>
            </a:fld>
            <a:endParaRPr sz="1200">
              <a:solidFill>
                <a:srgbClr val="888888"/>
              </a:solidFill>
            </a:endParaRPr>
          </a:p>
        </p:txBody>
      </p:sp>
      <p:graphicFrame>
        <p:nvGraphicFramePr>
          <p:cNvPr id="150" name="Table 150"/>
          <p:cNvGraphicFramePr/>
          <p:nvPr/>
        </p:nvGraphicFramePr>
        <p:xfrm>
          <a:off x="635817" y="1721317"/>
          <a:ext cx="8330175" cy="7579360"/>
        </p:xfrm>
        <a:graphic>
          <a:graphicData uri="http://schemas.openxmlformats.org/drawingml/2006/table">
            <a:tbl>
              <a:tblPr firstRow="1" bandRow="1">
                <a:tableStyleId>{4C3C2611-4C71-4FC5-86AE-919BDF0F9419}</a:tableStyleId>
              </a:tblPr>
              <a:tblGrid>
                <a:gridCol w="340878"/>
                <a:gridCol w="3358009"/>
                <a:gridCol w="1158875"/>
                <a:gridCol w="796123"/>
                <a:gridCol w="751284"/>
                <a:gridCol w="551309"/>
                <a:gridCol w="1373697"/>
              </a:tblGrid>
              <a:tr h="887730">
                <a:tc>
                  <a:txBody>
                    <a:bodyPr/>
                    <a:lstStyle/>
                    <a:p>
                      <a:pPr lvl="0" algn="l" defTabSz="457200">
                        <a:tabLst>
                          <a:tab pos="457200" algn="l"/>
                          <a:tab pos="914400" algn="l"/>
                          <a:tab pos="1371600" algn="l"/>
                          <a:tab pos="1828800" algn="l"/>
                          <a:tab pos="2286000" algn="l"/>
                          <a:tab pos="2743200" algn="l"/>
                          <a:tab pos="3200400" algn="l"/>
                        </a:tabLst>
                        <a:defRPr sz="1800" b="0" i="0">
                          <a:solidFill>
                            <a:srgbClr val="000000"/>
                          </a:solidFill>
                        </a:defRPr>
                      </a:pPr>
                      <a:r>
                        <a:rPr sz="1000">
                          <a:solidFill>
                            <a:srgbClr val="413077"/>
                          </a:solidFill>
                          <a:uFill>
                            <a:solidFill/>
                          </a:uFill>
                          <a:latin typeface="Times New Roman"/>
                          <a:ea typeface="Times New Roman"/>
                          <a:cs typeface="Times New Roman"/>
                          <a:sym typeface="Times New Roman"/>
                        </a:rPr>
                        <a:t>№</a:t>
                      </a:r>
                    </a:p>
                  </a:txBody>
                  <a:tcPr marL="50800" marR="50800" marT="50800" marB="5080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BDC0BF"/>
                    </a:solidFill>
                  </a:tcPr>
                </a:tc>
                <a:tc>
                  <a:txBody>
                    <a:bodyPr/>
                    <a:lstStyle/>
                    <a:p>
                      <a:pPr lvl="0" algn="l" defTabSz="457200">
                        <a:lnSpc>
                          <a:spcPct val="115000"/>
                        </a:lnSpc>
                        <a:spcBef>
                          <a:spcPts val="10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 pos="4572000" algn="l"/>
                          <a:tab pos="5029200" algn="l"/>
                          <a:tab pos="5410200" algn="l"/>
                        </a:tabLst>
                        <a:defRPr sz="1800" b="0" i="0">
                          <a:solidFill>
                            <a:srgbClr val="000000"/>
                          </a:solidFill>
                        </a:defRPr>
                      </a:pPr>
                      <a:r>
                        <a:rPr sz="1000">
                          <a:solidFill>
                            <a:srgbClr val="413077"/>
                          </a:solidFill>
                          <a:uFill>
                            <a:solidFill/>
                          </a:uFill>
                          <a:latin typeface="Times New Roman Bold"/>
                          <a:ea typeface="Times New Roman Bold"/>
                          <a:cs typeface="Times New Roman Bold"/>
                          <a:sym typeface="Times New Roman Bold"/>
                        </a:rPr>
                        <a:t>Краткое описание проекта /технологии</a:t>
                      </a:r>
                    </a:p>
                  </a:txBody>
                  <a:tcPr marL="50800" marR="50800" marT="50800" marB="5080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BDC0BF"/>
                    </a:solidFill>
                  </a:tcPr>
                </a:tc>
                <a:tc>
                  <a:txBody>
                    <a:bodyPr/>
                    <a:lstStyle/>
                    <a:p>
                      <a:pPr lvl="0" algn="l" defTabSz="457200">
                        <a:defRPr sz="1800" b="0" i="0">
                          <a:solidFill>
                            <a:srgbClr val="000000"/>
                          </a:solidFill>
                        </a:defRPr>
                      </a:pPr>
                      <a:r>
                        <a:rPr sz="1000">
                          <a:solidFill>
                            <a:srgbClr val="413077"/>
                          </a:solidFill>
                          <a:uFill>
                            <a:solidFill/>
                          </a:uFill>
                          <a:latin typeface="Times New Roman Bold"/>
                          <a:ea typeface="Times New Roman Bold"/>
                          <a:cs typeface="Times New Roman Bold"/>
                          <a:sym typeface="Times New Roman Bold"/>
                        </a:rPr>
                        <a:t>Выгоды от внедрения: экономические, </a:t>
                      </a:r>
                    </a:p>
                    <a:p>
                      <a:pPr lvl="0" algn="l" defTabSz="457200">
                        <a:defRPr sz="1800" b="0" i="0">
                          <a:solidFill>
                            <a:srgbClr val="000000"/>
                          </a:solidFill>
                        </a:defRPr>
                      </a:pPr>
                      <a:r>
                        <a:rPr sz="1000">
                          <a:solidFill>
                            <a:srgbClr val="413077"/>
                          </a:solidFill>
                          <a:uFill>
                            <a:solidFill/>
                          </a:uFill>
                          <a:latin typeface="Times New Roman Bold"/>
                          <a:ea typeface="Times New Roman Bold"/>
                          <a:cs typeface="Times New Roman Bold"/>
                          <a:sym typeface="Times New Roman Bold"/>
                        </a:rPr>
                        <a:t>экологические,</a:t>
                      </a:r>
                    </a:p>
                    <a:p>
                      <a:pPr lvl="0" algn="l" defTabSz="457200">
                        <a:defRPr sz="1800" b="0" i="0">
                          <a:solidFill>
                            <a:srgbClr val="000000"/>
                          </a:solidFill>
                        </a:defRPr>
                      </a:pPr>
                      <a:r>
                        <a:rPr sz="1000">
                          <a:solidFill>
                            <a:srgbClr val="413077"/>
                          </a:solidFill>
                          <a:uFill>
                            <a:solidFill/>
                          </a:uFill>
                          <a:latin typeface="Times New Roman Bold"/>
                          <a:ea typeface="Times New Roman Bold"/>
                          <a:cs typeface="Times New Roman Bold"/>
                          <a:sym typeface="Times New Roman Bold"/>
                        </a:rPr>
                        <a:t>социальные</a:t>
                      </a:r>
                    </a:p>
                  </a:txBody>
                  <a:tcPr marL="50800" marR="50800" marT="50800" marB="5080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BDC0BF"/>
                    </a:solidFill>
                  </a:tcPr>
                </a:tc>
                <a:tc>
                  <a:txBody>
                    <a:bodyPr/>
                    <a:lstStyle/>
                    <a:p>
                      <a:pPr lvl="0" algn="l" defTabSz="457200">
                        <a:lnSpc>
                          <a:spcPct val="115000"/>
                        </a:lnSpc>
                        <a:spcBef>
                          <a:spcPts val="10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 pos="4572000" algn="l"/>
                          <a:tab pos="5029200" algn="l"/>
                          <a:tab pos="5410200" algn="l"/>
                        </a:tabLst>
                        <a:defRPr sz="1800" b="0" i="0">
                          <a:solidFill>
                            <a:srgbClr val="000000"/>
                          </a:solidFill>
                        </a:defRPr>
                      </a:pPr>
                      <a:r>
                        <a:rPr sz="1000">
                          <a:solidFill>
                            <a:srgbClr val="413077"/>
                          </a:solidFill>
                          <a:uFill>
                            <a:solidFill/>
                          </a:uFill>
                          <a:latin typeface="Times New Roman Bold"/>
                          <a:ea typeface="Times New Roman Bold"/>
                          <a:cs typeface="Times New Roman Bold"/>
                          <a:sym typeface="Times New Roman Bold"/>
                        </a:rPr>
                        <a:t>Сроки для внедрения </a:t>
                      </a:r>
                    </a:p>
                  </a:txBody>
                  <a:tcPr marL="50800" marR="50800" marT="50800" marB="5080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BDC0BF"/>
                    </a:solidFill>
                  </a:tcPr>
                </a:tc>
                <a:tc>
                  <a:txBody>
                    <a:bodyPr/>
                    <a:lstStyle/>
                    <a:p>
                      <a:pPr lvl="0" algn="l" defTabSz="457200">
                        <a:defRPr sz="1800" b="0" i="0">
                          <a:solidFill>
                            <a:srgbClr val="000000"/>
                          </a:solidFill>
                        </a:defRPr>
                      </a:pPr>
                      <a:r>
                        <a:rPr sz="1000">
                          <a:solidFill>
                            <a:srgbClr val="413077"/>
                          </a:solidFill>
                          <a:uFill>
                            <a:solidFill/>
                          </a:uFill>
                          <a:latin typeface="Times New Roman Bold"/>
                          <a:ea typeface="Times New Roman Bold"/>
                          <a:cs typeface="Times New Roman Bold"/>
                          <a:sym typeface="Times New Roman Bold"/>
                        </a:rPr>
                        <a:t>Стоимость строительства</a:t>
                      </a:r>
                    </a:p>
                    <a:p>
                      <a:pPr lvl="0" algn="l" defTabSz="457200">
                        <a:tabLst>
                          <a:tab pos="457200" algn="l"/>
                          <a:tab pos="914400" algn="l"/>
                          <a:tab pos="1371600" algn="l"/>
                          <a:tab pos="1828800" algn="l"/>
                          <a:tab pos="2286000" algn="l"/>
                          <a:tab pos="2743200" algn="l"/>
                          <a:tab pos="3200400" algn="l"/>
                          <a:tab pos="3657600" algn="l"/>
                          <a:tab pos="4114800" algn="l"/>
                          <a:tab pos="4572000" algn="l"/>
                          <a:tab pos="5029200" algn="l"/>
                          <a:tab pos="5410200" algn="l"/>
                        </a:tabLst>
                        <a:defRPr sz="1800" b="0" i="0">
                          <a:solidFill>
                            <a:srgbClr val="000000"/>
                          </a:solidFill>
                        </a:defRPr>
                      </a:pPr>
                      <a:r>
                        <a:rPr sz="1000">
                          <a:solidFill>
                            <a:srgbClr val="413077"/>
                          </a:solidFill>
                          <a:uFill>
                            <a:solidFill/>
                          </a:uFill>
                          <a:latin typeface="Times New Roman Bold"/>
                          <a:ea typeface="Times New Roman Bold"/>
                          <a:cs typeface="Times New Roman Bold"/>
                          <a:sym typeface="Times New Roman Bold"/>
                        </a:rPr>
                        <a:t>(Евро)</a:t>
                      </a:r>
                    </a:p>
                  </a:txBody>
                  <a:tcPr marL="50800" marR="50800" marT="50800" marB="5080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BDC0BF"/>
                    </a:solidFill>
                  </a:tcPr>
                </a:tc>
                <a:tc>
                  <a:txBody>
                    <a:bodyPr/>
                    <a:lstStyle/>
                    <a:p>
                      <a:pPr lvl="0" algn="l" defTabSz="457200">
                        <a:defRPr sz="1800" b="0" i="0">
                          <a:solidFill>
                            <a:srgbClr val="000000"/>
                          </a:solidFill>
                        </a:defRPr>
                      </a:pPr>
                      <a:r>
                        <a:rPr sz="1000">
                          <a:solidFill>
                            <a:srgbClr val="413077"/>
                          </a:solidFill>
                          <a:uFill>
                            <a:solidFill/>
                          </a:uFill>
                          <a:latin typeface="Times New Roman Bold"/>
                          <a:ea typeface="Times New Roman Bold"/>
                          <a:cs typeface="Times New Roman Bold"/>
                          <a:sym typeface="Times New Roman Bold"/>
                        </a:rPr>
                        <a:t>Стоимость обслуживания за год</a:t>
                      </a:r>
                    </a:p>
                    <a:p>
                      <a:pPr lvl="0" algn="l" defTabSz="457200">
                        <a:defRPr sz="1800" b="0" i="0">
                          <a:solidFill>
                            <a:srgbClr val="000000"/>
                          </a:solidFill>
                        </a:defRPr>
                      </a:pPr>
                      <a:r>
                        <a:rPr sz="1000">
                          <a:solidFill>
                            <a:srgbClr val="413077"/>
                          </a:solidFill>
                          <a:uFill>
                            <a:solidFill/>
                          </a:uFill>
                          <a:latin typeface="Times New Roman Bold"/>
                          <a:ea typeface="Times New Roman Bold"/>
                          <a:cs typeface="Times New Roman Bold"/>
                          <a:sym typeface="Times New Roman Bold"/>
                        </a:rPr>
                        <a:t>(Евро)</a:t>
                      </a:r>
                    </a:p>
                  </a:txBody>
                  <a:tcPr marL="50800" marR="50800" marT="50800" marB="5080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BDC0BF"/>
                    </a:solidFill>
                  </a:tcPr>
                </a:tc>
                <a:tc>
                  <a:txBody>
                    <a:bodyPr/>
                    <a:lstStyle/>
                    <a:p>
                      <a:pPr lvl="0" algn="l" defTabSz="457200">
                        <a:defRPr sz="1800" b="0" i="0">
                          <a:solidFill>
                            <a:srgbClr val="000000"/>
                          </a:solidFill>
                        </a:defRPr>
                      </a:pPr>
                      <a:r>
                        <a:rPr sz="1000">
                          <a:solidFill>
                            <a:srgbClr val="413077"/>
                          </a:solidFill>
                          <a:uFill>
                            <a:solidFill/>
                          </a:uFill>
                          <a:latin typeface="Times New Roman Bold"/>
                          <a:ea typeface="Times New Roman Bold"/>
                          <a:cs typeface="Times New Roman Bold"/>
                          <a:sym typeface="Times New Roman Bold"/>
                        </a:rPr>
                        <a:t>Контакты, </a:t>
                      </a:r>
                    </a:p>
                    <a:p>
                      <a:pPr lvl="0" algn="l" defTabSz="457200">
                        <a:defRPr sz="1800" b="0" i="0">
                          <a:solidFill>
                            <a:srgbClr val="000000"/>
                          </a:solidFill>
                        </a:defRPr>
                      </a:pPr>
                      <a:r>
                        <a:rPr sz="1000">
                          <a:solidFill>
                            <a:srgbClr val="413077"/>
                          </a:solidFill>
                          <a:uFill>
                            <a:solidFill/>
                          </a:uFill>
                          <a:latin typeface="Times New Roman Bold"/>
                          <a:ea typeface="Times New Roman Bold"/>
                          <a:cs typeface="Times New Roman Bold"/>
                          <a:sym typeface="Times New Roman Bold"/>
                        </a:rPr>
                        <a:t>ссылки</a:t>
                      </a:r>
                    </a:p>
                  </a:txBody>
                  <a:tcPr marL="50800" marR="50800" marT="50800" marB="5080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BDC0BF"/>
                    </a:solidFill>
                  </a:tcPr>
                </a:tc>
              </a:tr>
              <a:tr h="708440">
                <a:tc>
                  <a:txBody>
                    <a:bodyPr/>
                    <a:lstStyle/>
                    <a:p>
                      <a:pPr lvl="0" algn="l" defTabSz="457200">
                        <a:defRPr sz="1800" b="0" i="0"/>
                      </a:pPr>
                      <a:r>
                        <a:rPr sz="1100">
                          <a:solidFill>
                            <a:srgbClr val="413077"/>
                          </a:solidFill>
                          <a:uFill>
                            <a:solidFill/>
                          </a:uFill>
                          <a:latin typeface="Times New Roman"/>
                          <a:ea typeface="Times New Roman"/>
                          <a:cs typeface="Times New Roman"/>
                          <a:sym typeface="Times New Roman"/>
                        </a:rPr>
                        <a:t>1</a:t>
                      </a:r>
                    </a:p>
                  </a:txBody>
                  <a:tcPr marL="50800" marR="50800" marT="50800" marB="5080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000000">
                        <a:alpha val="0"/>
                      </a:srgbClr>
                    </a:solidFill>
                  </a:tcPr>
                </a:tc>
                <a:tc>
                  <a:txBody>
                    <a:bodyPr/>
                    <a:lstStyle/>
                    <a:p>
                      <a:pPr lvl="0" algn="l" defTabSz="457200">
                        <a:defRPr sz="1800" b="0" i="0"/>
                      </a:pPr>
                      <a:r>
                        <a:rPr sz="1100">
                          <a:solidFill>
                            <a:srgbClr val="413077"/>
                          </a:solidFill>
                          <a:uFill>
                            <a:solidFill/>
                          </a:uFill>
                          <a:latin typeface="Times New Roman Bold"/>
                          <a:ea typeface="Times New Roman Bold"/>
                          <a:cs typeface="Times New Roman Bold"/>
                          <a:sym typeface="Times New Roman Bold"/>
                        </a:rPr>
                        <a:t>Отопительный котел РАКЕТА, эффективнее обычных котлов на 30%, применяется с 1990 г. в Каракалпакстане, Описание прилагается.</a:t>
                      </a:r>
                    </a:p>
                  </a:txBody>
                  <a:tcPr marL="50800" marR="50800" marT="50800" marB="5080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000000">
                        <a:alpha val="0"/>
                      </a:srgbClr>
                    </a:solidFill>
                  </a:tcPr>
                </a:tc>
                <a:tc>
                  <a:txBody>
                    <a:bodyPr/>
                    <a:lstStyle/>
                    <a:p>
                      <a:pPr lvl="0"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b="0" i="0"/>
                      </a:pPr>
                      <a:r>
                        <a:rPr sz="1100">
                          <a:solidFill>
                            <a:srgbClr val="413077"/>
                          </a:solidFill>
                          <a:uFill>
                            <a:solidFill/>
                          </a:uFill>
                          <a:latin typeface="Times New Roman Bold"/>
                          <a:ea typeface="Times New Roman Bold"/>
                          <a:cs typeface="Times New Roman Bold"/>
                          <a:sym typeface="Times New Roman Bold"/>
                        </a:rPr>
                        <a:t>Экономия энергии, экономия газа	</a:t>
                      </a:r>
                    </a:p>
                  </a:txBody>
                  <a:tcPr marL="50800" marR="50800" marT="50800" marB="5080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000000">
                        <a:alpha val="0"/>
                      </a:srgbClr>
                    </a:solidFill>
                  </a:tcPr>
                </a:tc>
                <a:tc>
                  <a:txBody>
                    <a:bodyPr/>
                    <a:lstStyle/>
                    <a:p>
                      <a:pPr lvl="0" algn="l" defTabSz="457200">
                        <a:defRPr sz="1800" b="0" i="0"/>
                      </a:pPr>
                      <a:r>
                        <a:rPr sz="1100">
                          <a:solidFill>
                            <a:srgbClr val="413077"/>
                          </a:solidFill>
                          <a:uFill>
                            <a:solidFill/>
                          </a:uFill>
                          <a:latin typeface="Times New Roman Bold"/>
                          <a:ea typeface="Times New Roman Bold"/>
                          <a:cs typeface="Times New Roman Bold"/>
                          <a:sym typeface="Times New Roman Bold"/>
                        </a:rPr>
                        <a:t>1 мес</a:t>
                      </a:r>
                    </a:p>
                  </a:txBody>
                  <a:tcPr marL="50800" marR="50800" marT="50800" marB="5080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000000">
                        <a:alpha val="0"/>
                      </a:srgbClr>
                    </a:solidFill>
                  </a:tcPr>
                </a:tc>
                <a:tc>
                  <a:txBody>
                    <a:bodyPr/>
                    <a:lstStyle/>
                    <a:p>
                      <a:pPr lvl="0" algn="l" defTabSz="457200">
                        <a:defRPr sz="1800" b="0" i="0"/>
                      </a:pPr>
                      <a:r>
                        <a:rPr sz="1100">
                          <a:solidFill>
                            <a:srgbClr val="413077"/>
                          </a:solidFill>
                          <a:uFill>
                            <a:solidFill/>
                          </a:uFill>
                          <a:latin typeface="Times New Roman Bold"/>
                          <a:ea typeface="Times New Roman Bold"/>
                          <a:cs typeface="Times New Roman Bold"/>
                          <a:sym typeface="Times New Roman Bold"/>
                        </a:rPr>
                        <a:t>200</a:t>
                      </a:r>
                    </a:p>
                  </a:txBody>
                  <a:tcPr marL="50800" marR="50800" marT="50800" marB="5080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000000">
                        <a:alpha val="0"/>
                      </a:srgbClr>
                    </a:solidFill>
                  </a:tcPr>
                </a:tc>
                <a:tc>
                  <a:txBody>
                    <a:bodyPr/>
                    <a:lstStyle/>
                    <a:p>
                      <a:pPr lvl="0" algn="l" defTabSz="457200">
                        <a:defRPr sz="1800" b="0" i="0"/>
                      </a:pPr>
                      <a:r>
                        <a:rPr sz="1100">
                          <a:solidFill>
                            <a:srgbClr val="413077"/>
                          </a:solidFill>
                          <a:uFill>
                            <a:solidFill/>
                          </a:uFill>
                          <a:latin typeface="Times New Roman Bold"/>
                          <a:ea typeface="Times New Roman Bold"/>
                          <a:cs typeface="Times New Roman Bold"/>
                          <a:sym typeface="Times New Roman Bold"/>
                        </a:rPr>
                        <a:t>10</a:t>
                      </a:r>
                    </a:p>
                  </a:txBody>
                  <a:tcPr marL="50800" marR="50800" marT="50800" marB="5080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000000">
                        <a:alpha val="0"/>
                      </a:srgbClr>
                    </a:solidFill>
                  </a:tcPr>
                </a:tc>
                <a:tc>
                  <a:txBody>
                    <a:bodyPr/>
                    <a:lstStyle/>
                    <a:p>
                      <a:pPr lvl="0"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b="0" i="0"/>
                      </a:pPr>
                      <a:r>
                        <a:rPr sz="1100">
                          <a:solidFill>
                            <a:srgbClr val="413077"/>
                          </a:solidFill>
                          <a:uFill>
                            <a:solidFill/>
                          </a:uFill>
                          <a:latin typeface="Times New Roman Bold"/>
                          <a:ea typeface="Times New Roman Bold"/>
                          <a:cs typeface="Times New Roman Bold"/>
                          <a:sym typeface="Times New Roman Bold"/>
                        </a:rPr>
                        <a:t>Дамир Калимбетов,</a:t>
                      </a:r>
                    </a:p>
                    <a:p>
                      <a:pPr lvl="0"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b="0" i="0"/>
                      </a:pPr>
                      <a:r>
                        <a:rPr sz="1100">
                          <a:latin typeface="Times New Roman Bold"/>
                          <a:ea typeface="Times New Roman Bold"/>
                          <a:cs typeface="Times New Roman Bold"/>
                          <a:sym typeface="Times New Roman Bold"/>
                          <a:hlinkClick r:id="rId2"/>
                        </a:rPr>
                        <a:t>kamalovgwp@gmail.com</a:t>
                      </a:r>
                    </a:p>
                  </a:txBody>
                  <a:tcPr marL="50800" marR="50800" marT="50800" marB="5080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000000">
                        <a:alpha val="0"/>
                      </a:srgbClr>
                    </a:solidFill>
                  </a:tcPr>
                </a:tc>
              </a:tr>
              <a:tr h="3268206">
                <a:tc>
                  <a:txBody>
                    <a:bodyPr/>
                    <a:lstStyle/>
                    <a:p>
                      <a:pPr lvl="0" algn="l" defTabSz="457200">
                        <a:defRPr sz="1800" b="0" i="0"/>
                      </a:pPr>
                      <a:r>
                        <a:rPr sz="1100">
                          <a:solidFill>
                            <a:srgbClr val="413077"/>
                          </a:solidFill>
                          <a:uFill>
                            <a:solidFill/>
                          </a:uFill>
                          <a:latin typeface="Times New Roman"/>
                          <a:ea typeface="Times New Roman"/>
                          <a:cs typeface="Times New Roman"/>
                          <a:sym typeface="Times New Roman"/>
                        </a:rPr>
                        <a:t>32</a:t>
                      </a:r>
                    </a:p>
                  </a:txBody>
                  <a:tcPr marL="50800" marR="50800" marT="50800" marB="5080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000000">
                        <a:alpha val="0"/>
                      </a:srgbClr>
                    </a:solidFill>
                  </a:tcPr>
                </a:tc>
                <a:tc>
                  <a:txBody>
                    <a:bodyPr/>
                    <a:lstStyle/>
                    <a:p>
                      <a:pPr lvl="0" algn="l" defTabSz="457200">
                        <a:lnSpc>
                          <a:spcPts val="2800"/>
                        </a:lnSpc>
                        <a:spcBef>
                          <a:spcPts val="1100"/>
                        </a:spcBef>
                        <a:defRPr sz="1800" b="0" i="0"/>
                      </a:pPr>
                      <a:r>
                        <a:rPr sz="1100" b="1">
                          <a:solidFill>
                            <a:srgbClr val="413077"/>
                          </a:solidFill>
                          <a:uFill>
                            <a:solidFill/>
                          </a:uFill>
                          <a:latin typeface="Calibri"/>
                          <a:ea typeface="Calibri"/>
                          <a:cs typeface="Calibri"/>
                        </a:rPr>
                        <a:t>Водогрейные бездымные печи непрерывного горения для частных домов, способны удерживать тепло длительное время. Могут использоваться повсеместно, так же, как обычная дровяная печь. Позволяют практически полностью без потерь полезно использовать тепло, получаемое при сжигании дров, угля, мусора, не теряя его в атмосферу</a:t>
                      </a:r>
                    </a:p>
                  </a:txBody>
                  <a:tcPr marL="50800" marR="50800" marT="50800" marB="5080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000000">
                        <a:alpha val="0"/>
                      </a:srgbClr>
                    </a:solidFill>
                  </a:tcPr>
                </a:tc>
                <a:tc>
                  <a:txBody>
                    <a:bodyPr/>
                    <a:lstStyle/>
                    <a:p>
                      <a:pPr lvl="0" algn="l" defTabSz="457200">
                        <a:lnSpc>
                          <a:spcPts val="2800"/>
                        </a:lnSpc>
                        <a:spcBef>
                          <a:spcPts val="11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b="0" i="0"/>
                      </a:pPr>
                      <a:r>
                        <a:rPr sz="1100">
                          <a:solidFill>
                            <a:srgbClr val="413077"/>
                          </a:solidFill>
                          <a:uFill>
                            <a:solidFill/>
                          </a:uFill>
                          <a:latin typeface="Times New Roman Bold"/>
                          <a:ea typeface="Times New Roman Bold"/>
                          <a:cs typeface="Times New Roman Bold"/>
                          <a:sym typeface="Times New Roman Bold"/>
                        </a:rPr>
                        <a:t>Значительная экономия топлива- 50%. После первого запуска осенью, печь не требует дров до весны, так как не гаснет, золу можно убирать, не прерывая горения. Окупается за 1 год,  Не выделяет угарный газ.</a:t>
                      </a:r>
                    </a:p>
                  </a:txBody>
                  <a:tcPr marL="50800" marR="50800" marT="50800" marB="5080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000000">
                        <a:alpha val="0"/>
                      </a:srgbClr>
                    </a:solidFill>
                  </a:tcPr>
                </a:tc>
                <a:tc>
                  <a:txBody>
                    <a:bodyPr/>
                    <a:lstStyle/>
                    <a:p>
                      <a:pPr lvl="0" algn="l" defTabSz="457200">
                        <a:defRPr sz="1800" b="0" i="0"/>
                      </a:pPr>
                      <a:r>
                        <a:rPr sz="1100">
                          <a:solidFill>
                            <a:srgbClr val="413077"/>
                          </a:solidFill>
                          <a:uFill>
                            <a:solidFill/>
                          </a:uFill>
                          <a:latin typeface="Times New Roman Bold"/>
                          <a:ea typeface="Times New Roman Bold"/>
                          <a:cs typeface="Times New Roman Bold"/>
                          <a:sym typeface="Times New Roman Bold"/>
                        </a:rPr>
                        <a:t>малой мощности- до 24 час</a:t>
                      </a:r>
                    </a:p>
                    <a:p>
                      <a:pPr lvl="0" algn="l" defTabSz="457200">
                        <a:defRPr sz="1800" b="0" i="0"/>
                      </a:pPr>
                      <a:endParaRPr sz="1100">
                        <a:solidFill>
                          <a:srgbClr val="413077"/>
                        </a:solidFill>
                        <a:uFill>
                          <a:solidFill/>
                        </a:uFill>
                        <a:latin typeface="Times New Roman Bold"/>
                        <a:ea typeface="Times New Roman Bold"/>
                        <a:cs typeface="Times New Roman Bold"/>
                        <a:sym typeface="Times New Roman Bold"/>
                      </a:endParaRPr>
                    </a:p>
                    <a:p>
                      <a:pPr lvl="0" algn="l" defTabSz="457200">
                        <a:defRPr sz="1800" b="0" i="0"/>
                      </a:pPr>
                      <a:endParaRPr sz="1100">
                        <a:solidFill>
                          <a:srgbClr val="413077"/>
                        </a:solidFill>
                        <a:uFill>
                          <a:solidFill/>
                        </a:uFill>
                        <a:latin typeface="Times New Roman Bold"/>
                        <a:ea typeface="Times New Roman Bold"/>
                        <a:cs typeface="Times New Roman Bold"/>
                        <a:sym typeface="Times New Roman Bold"/>
                      </a:endParaRPr>
                    </a:p>
                    <a:p>
                      <a:pPr lvl="0" algn="l" defTabSz="457200">
                        <a:defRPr sz="1800" b="0" i="0"/>
                      </a:pPr>
                      <a:endParaRPr sz="1100">
                        <a:solidFill>
                          <a:srgbClr val="413077"/>
                        </a:solidFill>
                        <a:uFill>
                          <a:solidFill/>
                        </a:uFill>
                        <a:latin typeface="Times New Roman Bold"/>
                        <a:ea typeface="Times New Roman Bold"/>
                        <a:cs typeface="Times New Roman Bold"/>
                        <a:sym typeface="Times New Roman Bold"/>
                      </a:endParaRPr>
                    </a:p>
                    <a:p>
                      <a:pPr lvl="0" algn="l" defTabSz="457200">
                        <a:defRPr sz="1800" b="0" i="0"/>
                      </a:pPr>
                      <a:endParaRPr sz="1100">
                        <a:solidFill>
                          <a:srgbClr val="413077"/>
                        </a:solidFill>
                        <a:uFill>
                          <a:solidFill/>
                        </a:uFill>
                        <a:latin typeface="Times New Roman Bold"/>
                        <a:ea typeface="Times New Roman Bold"/>
                        <a:cs typeface="Times New Roman Bold"/>
                        <a:sym typeface="Times New Roman Bold"/>
                      </a:endParaRPr>
                    </a:p>
                    <a:p>
                      <a:pPr lvl="0" algn="l" defTabSz="457200">
                        <a:defRPr sz="1800" b="0" i="0"/>
                      </a:pPr>
                      <a:endParaRPr sz="1100">
                        <a:solidFill>
                          <a:srgbClr val="413077"/>
                        </a:solidFill>
                        <a:uFill>
                          <a:solidFill/>
                        </a:uFill>
                        <a:latin typeface="Times New Roman Bold"/>
                        <a:ea typeface="Times New Roman Bold"/>
                        <a:cs typeface="Times New Roman Bold"/>
                        <a:sym typeface="Times New Roman Bold"/>
                      </a:endParaRPr>
                    </a:p>
                    <a:p>
                      <a:pPr lvl="0" algn="l" defTabSz="457200">
                        <a:defRPr sz="1800" b="0" i="0"/>
                      </a:pPr>
                      <a:r>
                        <a:rPr sz="1100">
                          <a:solidFill>
                            <a:srgbClr val="413077"/>
                          </a:solidFill>
                          <a:uFill>
                            <a:solidFill/>
                          </a:uFill>
                          <a:latin typeface="Times New Roman Bold"/>
                          <a:ea typeface="Times New Roman Bold"/>
                          <a:cs typeface="Times New Roman Bold"/>
                          <a:sym typeface="Times New Roman Bold"/>
                        </a:rPr>
                        <a:t>большей мощности- до 10 дней </a:t>
                      </a:r>
                    </a:p>
                  </a:txBody>
                  <a:tcPr marL="50800" marR="50800" marT="50800" marB="5080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000000">
                        <a:alpha val="0"/>
                      </a:srgbClr>
                    </a:solidFill>
                  </a:tcPr>
                </a:tc>
                <a:tc>
                  <a:txBody>
                    <a:bodyPr/>
                    <a:lstStyle/>
                    <a:p>
                      <a:pPr lvl="0" algn="l" defTabSz="457200">
                        <a:lnSpc>
                          <a:spcPts val="2800"/>
                        </a:lnSpc>
                        <a:spcBef>
                          <a:spcPts val="11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b="0" i="0"/>
                      </a:pPr>
                      <a:r>
                        <a:rPr sz="1100">
                          <a:solidFill>
                            <a:srgbClr val="413077"/>
                          </a:solidFill>
                          <a:uFill>
                            <a:solidFill/>
                          </a:uFill>
                          <a:latin typeface="Times New Roman Bold"/>
                          <a:ea typeface="Times New Roman Bold"/>
                          <a:cs typeface="Times New Roman Bold"/>
                          <a:sym typeface="Times New Roman Bold"/>
                        </a:rPr>
                        <a:t>400-1500 дол. -для домов от 50 до 500 кв м</a:t>
                      </a:r>
                    </a:p>
                  </a:txBody>
                  <a:tcPr marL="50800" marR="50800" marT="50800" marB="5080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000000">
                        <a:alpha val="0"/>
                      </a:srgbClr>
                    </a:solidFill>
                  </a:tcPr>
                </a:tc>
                <a:tc>
                  <a:txBody>
                    <a:bodyPr/>
                    <a:lstStyle/>
                    <a:p>
                      <a:pPr lvl="0" algn="l" defTabSz="457200">
                        <a:defRPr sz="1800" b="0" i="0"/>
                      </a:pPr>
                      <a:r>
                        <a:rPr sz="1100">
                          <a:solidFill>
                            <a:srgbClr val="413077"/>
                          </a:solidFill>
                          <a:uFill>
                            <a:solidFill/>
                          </a:uFill>
                          <a:latin typeface="Times New Roman Bold"/>
                          <a:ea typeface="Times New Roman Bold"/>
                          <a:cs typeface="Times New Roman Bold"/>
                          <a:sym typeface="Times New Roman Bold"/>
                        </a:rPr>
                        <a:t>10</a:t>
                      </a:r>
                    </a:p>
                  </a:txBody>
                  <a:tcPr marL="50800" marR="50800" marT="50800" marB="5080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000000">
                        <a:alpha val="0"/>
                      </a:srgbClr>
                    </a:solidFill>
                  </a:tcPr>
                </a:tc>
                <a:tc>
                  <a:txBody>
                    <a:bodyPr/>
                    <a:lstStyle/>
                    <a:p>
                      <a:pPr lvl="0" algn="l" defTabSz="457200">
                        <a:lnSpc>
                          <a:spcPts val="2800"/>
                        </a:lnSpc>
                        <a:spcBef>
                          <a:spcPts val="11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b="0" i="0"/>
                      </a:pPr>
                      <a:r>
                        <a:rPr sz="1100">
                          <a:solidFill>
                            <a:srgbClr val="413077"/>
                          </a:solidFill>
                          <a:uFill>
                            <a:solidFill/>
                          </a:uFill>
                          <a:latin typeface="Times New Roman Bold"/>
                          <a:ea typeface="Times New Roman Bold"/>
                          <a:cs typeface="Times New Roman Bold"/>
                          <a:sym typeface="Times New Roman Bold"/>
                        </a:rPr>
                        <a:t>малой мощности для дома: </a:t>
                      </a:r>
                      <a:r>
                        <a:rPr sz="1100">
                          <a:latin typeface="Times New Roman Bold"/>
                          <a:ea typeface="Times New Roman Bold"/>
                          <a:cs typeface="Times New Roman Bold"/>
                          <a:sym typeface="Times New Roman Bold"/>
                          <a:hlinkClick r:id="rId3"/>
                        </a:rPr>
                        <a:t>https://www.youtube.com/watch?v=yArLWwtrxus#t=23</a:t>
                      </a:r>
                      <a:r>
                        <a:rPr sz="1100" b="1">
                          <a:solidFill>
                            <a:srgbClr val="413077"/>
                          </a:solidFill>
                          <a:uFill>
                            <a:solidFill/>
                          </a:uFill>
                          <a:latin typeface="Calibri"/>
                          <a:ea typeface="Calibri"/>
                          <a:cs typeface="Calibri"/>
                        </a:rPr>
                        <a:t> Котлы большей мощности: </a:t>
                      </a:r>
                      <a:r>
                        <a:rPr sz="1100" b="1">
                          <a:latin typeface="Calibri"/>
                          <a:ea typeface="Calibri"/>
                          <a:cs typeface="Calibri"/>
                          <a:hlinkClick r:id="rId4"/>
                        </a:rPr>
                        <a:t>www.youtube.com/watch?v=HoCGRjxRvVQ</a:t>
                      </a:r>
                    </a:p>
                  </a:txBody>
                  <a:tcPr marL="50800" marR="50800" marT="50800" marB="5080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000000">
                        <a:alpha val="0"/>
                      </a:srgbClr>
                    </a:solidFill>
                  </a:tcPr>
                </a:tc>
              </a:tr>
            </a:tbl>
          </a:graphicData>
        </a:graphic>
      </p:graphicFrame>
    </p:spTree>
  </p:cSld>
  <p:clrMapOvr>
    <a:masterClrMapping/>
  </p:clrMapOvr>
  <p:transition spd="med"/>
</p:sld>
</file>

<file path=ppt/theme/theme1.xml><?xml version="1.0" encoding="utf-8"?>
<a:theme xmlns:a="http://schemas.openxmlformats.org/drawingml/2006/main" name="Default">
  <a:themeElements>
    <a:clrScheme name="Default">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Default">
      <a:majorFont>
        <a:latin typeface="Avenir Roman"/>
        <a:ea typeface="Avenir Roman"/>
        <a:cs typeface="Avenir Roman"/>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4F81BD"/>
          </a:solidFill>
          <a:prstDash val="solid"/>
          <a:bevel/>
        </a:ln>
        <a:effectLst>
          <a:outerShdw blurRad="38100" dist="23000" dir="5400000" rotWithShape="0">
            <a:srgbClr val="000000">
              <a:alpha val="35000"/>
            </a:srgbClr>
          </a:outerShdw>
        </a:effectLst>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4F81BD"/>
          </a:solidFill>
          <a:prstDash val="solid"/>
          <a:bevel/>
        </a:ln>
        <a:effectLst>
          <a:outerShdw blurRad="38100" dist="23000" dir="5400000" rotWithShape="0">
            <a:srgbClr val="000000">
              <a:alpha val="35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Default">
      <a:majorFont>
        <a:latin typeface="Avenir Roman"/>
        <a:ea typeface="Avenir Roman"/>
        <a:cs typeface="Avenir Roman"/>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4F81BD"/>
          </a:solidFill>
          <a:prstDash val="solid"/>
          <a:bevel/>
        </a:ln>
        <a:effectLst>
          <a:outerShdw blurRad="38100" dist="23000" dir="5400000" rotWithShape="0">
            <a:srgbClr val="000000">
              <a:alpha val="35000"/>
            </a:srgbClr>
          </a:outerShdw>
        </a:effectLst>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4F81BD"/>
          </a:solidFill>
          <a:prstDash val="solid"/>
          <a:bevel/>
        </a:ln>
        <a:effectLst>
          <a:outerShdw blurRad="38100" dist="23000" dir="5400000" rotWithShape="0">
            <a:srgbClr val="000000">
              <a:alpha val="35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694</Words>
  <Application>Microsoft Office PowerPoint</Application>
  <PresentationFormat>On-screen Show (4:3)</PresentationFormat>
  <Paragraphs>129</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Default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Обзор проектов области ВИЭ и ЭЭ в регионе Центральной Азии,  (для последующего дополнения и уточнения)</vt:lpstr>
      <vt:lpstr>PowerPoint Presentation</vt:lpstr>
      <vt:lpstr>PowerPoint Presentation</vt:lpstr>
      <vt:lpstr>PowerPoint Presentation</vt:lpstr>
      <vt:lpstr>PowerPoint Presentation</vt:lpstr>
      <vt:lpstr>Доступные и эффективные проекты  в области ВИЭ и ЭЭ это: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Yyldyz</cp:lastModifiedBy>
  <cp:revision>1</cp:revision>
  <dcterms:modified xsi:type="dcterms:W3CDTF">2015-06-16T07:39:11Z</dcterms:modified>
</cp:coreProperties>
</file>